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2564904"/>
            <a:ext cx="4038600" cy="302433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ru-RU" dirty="0"/>
              <a:t>Немного о развитии эмоций и чувств у себя и детей</a:t>
            </a:r>
          </a:p>
          <a:p>
            <a:pPr lvl="0"/>
            <a:r>
              <a:rPr lang="ru-RU" dirty="0"/>
              <a:t>Советы как снять стресс за рулём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727325"/>
            <a:ext cx="4038600" cy="2271712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0" y="5157192"/>
            <a:ext cx="4027984" cy="1470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Педагог-психолог </a:t>
            </a: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Сивова Анна Сергеевна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  <a:prstGeom prst="horizontalScroll">
            <a:avLst>
              <a:gd name="adj" fmla="val 19059"/>
            </a:avLst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4000" dirty="0"/>
              <a:t>Эмоции и безопасность на </a:t>
            </a:r>
            <a:r>
              <a:rPr lang="ru-RU" sz="4000" dirty="0" smtClean="0"/>
              <a:t>дорогах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53424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25202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Обычно  если человек осознаёт все свои эмоции, то есть имеет хороший эмоциональный интеллект, то он общителен, часто лидер или любимчик, и за рулём очень уверен. Так как же развить эмоциональный интеллект?</a:t>
            </a:r>
            <a:br>
              <a:rPr lang="ru-RU" sz="2800" b="1" i="1" dirty="0">
                <a:solidFill>
                  <a:srgbClr val="FF0000"/>
                </a:solidFill>
              </a:rPr>
            </a:b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i="1" dirty="0">
                <a:solidFill>
                  <a:srgbClr val="002060"/>
                </a:solidFill>
              </a:rPr>
              <a:t>Волшебный мешочек», куда мы убираем все свои плохие слова.</a:t>
            </a:r>
          </a:p>
          <a:p>
            <a:pPr algn="ctr">
              <a:spcBef>
                <a:spcPct val="0"/>
              </a:spcBef>
            </a:pPr>
            <a:r>
              <a:rPr lang="ru-RU" sz="2400" b="1" i="1" dirty="0">
                <a:solidFill>
                  <a:srgbClr val="002060"/>
                </a:solidFill>
              </a:rPr>
              <a:t> «Коврик для поднятия настроения» , об который мы вытираем ножки до тех пор, пока не рассмеемся.</a:t>
            </a:r>
          </a:p>
          <a:p>
            <a:pPr algn="ctr">
              <a:spcBef>
                <a:spcPct val="0"/>
              </a:spcBef>
            </a:pPr>
            <a:r>
              <a:rPr lang="ru-RU" sz="2400" b="1" i="1" dirty="0">
                <a:solidFill>
                  <a:srgbClr val="002060"/>
                </a:solidFill>
              </a:rPr>
              <a:t>«Сухой дождик», помогает расслабиться, снять мышечное напряжение,  почувствовать приятные ощущения.</a:t>
            </a:r>
          </a:p>
          <a:p>
            <a:pPr algn="ctr">
              <a:spcBef>
                <a:spcPct val="0"/>
              </a:spcBef>
            </a:pPr>
            <a:r>
              <a:rPr lang="ru-RU" sz="2400" b="1" i="1" dirty="0">
                <a:solidFill>
                  <a:srgbClr val="002060"/>
                </a:solidFill>
              </a:rPr>
              <a:t>Обучение эмоциональному словарю </a:t>
            </a:r>
          </a:p>
          <a:p>
            <a:pPr algn="ctr">
              <a:spcBef>
                <a:spcPct val="0"/>
              </a:spcBef>
            </a:pP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15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2376264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Почему?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7945" y="949994"/>
            <a:ext cx="3264350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60648"/>
            <a:ext cx="2813207" cy="3598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212976"/>
            <a:ext cx="2646961" cy="339472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302639" y="4911138"/>
            <a:ext cx="2376264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Когда?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36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dirty="0" smtClean="0"/>
              <a:t>Советы: </a:t>
            </a:r>
            <a:r>
              <a:rPr lang="ru-RU" dirty="0"/>
              <a:t>как снять стресс за </a:t>
            </a:r>
            <a:r>
              <a:rPr lang="ru-RU" dirty="0" smtClean="0"/>
              <a:t>рулём?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b="1" dirty="0"/>
              <a:t>Совет 1: идите путем побед. </a:t>
            </a:r>
            <a:endParaRPr lang="ru-RU" b="1" dirty="0" smtClean="0"/>
          </a:p>
          <a:p>
            <a:r>
              <a:rPr lang="ru-RU" b="1" dirty="0" smtClean="0"/>
              <a:t>Совет </a:t>
            </a:r>
            <a:r>
              <a:rPr lang="ru-RU" b="1" dirty="0"/>
              <a:t>2: разговаривая мысленно с собой, постарайтесь избегать употребления отрицательной частицы «не</a:t>
            </a:r>
            <a:r>
              <a:rPr lang="ru-RU" b="1" dirty="0" smtClean="0"/>
              <a:t>».</a:t>
            </a:r>
          </a:p>
          <a:p>
            <a:r>
              <a:rPr lang="ru-RU" b="1" dirty="0"/>
              <a:t> </a:t>
            </a:r>
            <a:r>
              <a:rPr lang="ru-RU" b="1" dirty="0" smtClean="0"/>
              <a:t>Совет </a:t>
            </a:r>
            <a:r>
              <a:rPr lang="ru-RU" b="1" dirty="0"/>
              <a:t>3: измените фон ваших </a:t>
            </a:r>
            <a:r>
              <a:rPr lang="ru-RU" b="1" dirty="0" smtClean="0"/>
              <a:t>мыслей</a:t>
            </a:r>
          </a:p>
          <a:p>
            <a:r>
              <a:rPr lang="ru-RU" b="1" dirty="0"/>
              <a:t> </a:t>
            </a:r>
            <a:r>
              <a:rPr lang="ru-RU" b="1" dirty="0" smtClean="0"/>
              <a:t>Совет </a:t>
            </a:r>
            <a:r>
              <a:rPr lang="ru-RU" b="1" dirty="0"/>
              <a:t>4: если вы боитесь конкретно какого-либо события, допустим, автомобильной аварии, попробуйте прибегнуть к методу визуализации. </a:t>
            </a:r>
            <a:endParaRPr lang="ru-RU" b="1" dirty="0" smtClean="0"/>
          </a:p>
          <a:p>
            <a:r>
              <a:rPr lang="ru-RU" b="1" dirty="0" smtClean="0"/>
              <a:t>Совет </a:t>
            </a:r>
            <a:r>
              <a:rPr lang="ru-RU" b="1" dirty="0"/>
              <a:t>5 </a:t>
            </a:r>
            <a:r>
              <a:rPr lang="ru-RU" b="1" dirty="0" smtClean="0"/>
              <a:t>преодолевайте состояние </a:t>
            </a:r>
            <a:r>
              <a:rPr lang="ru-RU" b="1" dirty="0"/>
              <a:t>стресса. </a:t>
            </a:r>
            <a:endParaRPr lang="ru-RU" dirty="0" smtClean="0"/>
          </a:p>
          <a:p>
            <a:r>
              <a:rPr lang="ru-RU" b="1" dirty="0" smtClean="0"/>
              <a:t>Совет </a:t>
            </a:r>
            <a:r>
              <a:rPr lang="ru-RU" b="1" dirty="0"/>
              <a:t>6: действуйте на тело – это легче всего.</a:t>
            </a:r>
            <a:r>
              <a:rPr lang="ru-RU" dirty="0"/>
              <a:t> 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572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060848"/>
            <a:ext cx="7274772" cy="40920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92896"/>
          </a:xfrm>
          <a:prstGeom prst="horizontalScroll">
            <a:avLst>
              <a:gd name="adj" fmla="val 2500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внимание!!!</a:t>
            </a:r>
            <a:br>
              <a:rPr lang="ru-RU" dirty="0" smtClean="0"/>
            </a:br>
            <a:r>
              <a:rPr lang="ru-RU" dirty="0" smtClean="0"/>
              <a:t>Ровных вам дорог!!!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79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135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Эмоции и безопасность на дорогах</vt:lpstr>
      <vt:lpstr>Обычно  если человек осознаёт все свои эмоции, то есть имеет хороший эмоциональный интеллект, то он общителен, часто лидер или любимчик, и за рулём очень уверен. Так как же развить эмоциональный интеллект? </vt:lpstr>
      <vt:lpstr>Почему?</vt:lpstr>
      <vt:lpstr>Советы: как снять стресс за рулём?</vt:lpstr>
      <vt:lpstr>Спасибо за внимание!!! Ровных вам дорог!!!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Эмоции и безопасность на дорогах</dc:title>
  <dc:creator>SPEXEED</dc:creator>
  <cp:lastModifiedBy>Золотуева Марина Викторовна</cp:lastModifiedBy>
  <cp:revision>4</cp:revision>
  <dcterms:created xsi:type="dcterms:W3CDTF">2014-04-03T06:29:25Z</dcterms:created>
  <dcterms:modified xsi:type="dcterms:W3CDTF">2014-04-03T08:59:55Z</dcterms:modified>
</cp:coreProperties>
</file>