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51.jpeg"/><Relationship Id="rId1" Type="http://schemas.openxmlformats.org/officeDocument/2006/relationships/image" Target="../media/image41.png"/></Relationships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B51B76-3ABF-40E1-B436-C4463E1AFEA7}">
      <dsp:nvSpPr>
        <dsp:cNvPr id="0" name=""/>
        <dsp:cNvSpPr/>
      </dsp:nvSpPr>
      <dsp:spPr>
        <a:xfrm rot="16200000">
          <a:off x="-1759768" y="2984119"/>
          <a:ext cx="4457700" cy="220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94031" bIns="0" numCol="1" spcCol="1270" anchor="t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6200000">
        <a:off x="-1759768" y="2984119"/>
        <a:ext cx="4457700" cy="220004"/>
      </dsp:txXfrm>
    </dsp:sp>
    <dsp:sp modelId="{BE4BBAEA-62BA-4E1F-9463-C2AB5FC62F7F}">
      <dsp:nvSpPr>
        <dsp:cNvPr id="0" name=""/>
        <dsp:cNvSpPr/>
      </dsp:nvSpPr>
      <dsp:spPr>
        <a:xfrm>
          <a:off x="8187" y="138599"/>
          <a:ext cx="1761848" cy="57149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4031" rIns="192024" bIns="192024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u="sng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Игрушки</a:t>
          </a:r>
          <a:endParaRPr lang="ru-RU" sz="2100" b="1" u="sng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187" y="138599"/>
        <a:ext cx="1761848" cy="5714994"/>
      </dsp:txXfrm>
    </dsp:sp>
    <dsp:sp modelId="{1D5EB697-3AAD-4959-94BF-380F2E965C8B}">
      <dsp:nvSpPr>
        <dsp:cNvPr id="0" name=""/>
        <dsp:cNvSpPr/>
      </dsp:nvSpPr>
      <dsp:spPr>
        <a:xfrm>
          <a:off x="-376179" y="2296748"/>
          <a:ext cx="2519927" cy="2638074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rnd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5D187-C964-4C48-A6A3-E5C4A4A12BBE}">
      <dsp:nvSpPr>
        <dsp:cNvPr id="0" name=""/>
        <dsp:cNvSpPr/>
      </dsp:nvSpPr>
      <dsp:spPr>
        <a:xfrm rot="16200000">
          <a:off x="1731040" y="3271667"/>
          <a:ext cx="4457700" cy="220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94031" bIns="0" numCol="1" spcCol="1270" anchor="t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6200000">
        <a:off x="1731040" y="3271667"/>
        <a:ext cx="4457700" cy="220004"/>
      </dsp:txXfrm>
    </dsp:sp>
    <dsp:sp modelId="{110384AF-0688-4469-B6E5-664B2CA50648}">
      <dsp:nvSpPr>
        <dsp:cNvPr id="0" name=""/>
        <dsp:cNvSpPr/>
      </dsp:nvSpPr>
      <dsp:spPr>
        <a:xfrm>
          <a:off x="3231382" y="132429"/>
          <a:ext cx="1585931" cy="5714994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94031" rIns="184912" bIns="184912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u="sng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Игры</a:t>
          </a:r>
          <a:endParaRPr lang="ru-RU" sz="2000" b="1" u="sng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31382" y="132429"/>
        <a:ext cx="1585931" cy="5714994"/>
      </dsp:txXfrm>
    </dsp:sp>
    <dsp:sp modelId="{FEC4C03B-59CD-4EEA-B997-71A116A588BE}">
      <dsp:nvSpPr>
        <dsp:cNvPr id="0" name=""/>
        <dsp:cNvSpPr/>
      </dsp:nvSpPr>
      <dsp:spPr>
        <a:xfrm>
          <a:off x="2253394" y="822118"/>
          <a:ext cx="3570988" cy="3213169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rnd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8E56D-4747-4F87-8F6B-298BECBFA27C}">
      <dsp:nvSpPr>
        <dsp:cNvPr id="0" name=""/>
        <dsp:cNvSpPr/>
      </dsp:nvSpPr>
      <dsp:spPr>
        <a:xfrm rot="16200000">
          <a:off x="5137610" y="3164639"/>
          <a:ext cx="4457700" cy="220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94031" bIns="0" numCol="1" spcCol="1270" anchor="t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6200000">
        <a:off x="5137610" y="3164639"/>
        <a:ext cx="4457700" cy="220004"/>
      </dsp:txXfrm>
    </dsp:sp>
    <dsp:sp modelId="{71514CF1-8857-445F-958B-E013E6F2E5A9}">
      <dsp:nvSpPr>
        <dsp:cNvPr id="0" name=""/>
        <dsp:cNvSpPr/>
      </dsp:nvSpPr>
      <dsp:spPr>
        <a:xfrm>
          <a:off x="6307333" y="134704"/>
          <a:ext cx="1772182" cy="5714994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94031" rIns="177800" bIns="1778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u="sng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Система</a:t>
          </a:r>
        </a:p>
      </dsp:txBody>
      <dsp:txXfrm>
        <a:off x="6307333" y="134704"/>
        <a:ext cx="1772182" cy="5714994"/>
      </dsp:txXfrm>
    </dsp:sp>
    <dsp:sp modelId="{3400AA2B-75F4-4EB7-9408-CDA7A354534F}">
      <dsp:nvSpPr>
        <dsp:cNvPr id="0" name=""/>
        <dsp:cNvSpPr/>
      </dsp:nvSpPr>
      <dsp:spPr>
        <a:xfrm>
          <a:off x="5902191" y="1938960"/>
          <a:ext cx="2689225" cy="2999114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rnd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248400" cy="1477962"/>
          </a:xfrm>
          <a:prstGeom prst="flowChartPunchedTape">
            <a:avLst/>
          </a:prstGeom>
          <a:solidFill>
            <a:srgbClr val="00B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Мама, поиграй  со  мной!!!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Содержимое 3" descr="2012-10-05 18.15.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5461" y="2362200"/>
            <a:ext cx="4962277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487362"/>
          </a:xfrm>
          <a:prstGeom prst="snip2DiagRect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моему  ребёнку сейчас  нужно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7" name="Содержимое 6" descr="Рисунок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570" y="1143000"/>
            <a:ext cx="8395430" cy="5431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07e991d5e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352800"/>
            <a:ext cx="3637829" cy="3505200"/>
          </a:xfrm>
          <a:prstGeom prst="ellipse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Обязательно должны быть!!!</a:t>
            </a:r>
            <a:endParaRPr lang="ru-RU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914400"/>
            <a:ext cx="7162800" cy="3962400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/>
              <a:t>Игрушки из реальной жизни.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Кукольное семейство (может быть и семья  зверюшек), кукольный домик, мебель, посуда, машины, лодка, касса, весы, медицинские и парикмахерские принадлежности, часы, стиральные машины, плиты, телевизоры, мелки и доска, счёты, музыкальные инструменты, железные дороги, телефон и т.д.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49b96c3604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514600"/>
            <a:ext cx="4557666" cy="4165832"/>
          </a:xfrm>
          <a:prstGeom prst="ellipse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57200"/>
            <a:ext cx="5943600" cy="3810000"/>
          </a:xfrm>
        </p:spPr>
        <p:txBody>
          <a:bodyPr/>
          <a:lstStyle/>
          <a:p>
            <a:r>
              <a:rPr lang="ru-RU" i="1" dirty="0" smtClean="0"/>
              <a:t>Игрушки, помогающие "выплеснуть" агрессию.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Солдатики, ружья, мячи, надувные груши, подушки, резиновые игрушки, скакалки, кегли, а также дротики для метания и т.д.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4525963"/>
          </a:xfrm>
        </p:spPr>
        <p:txBody>
          <a:bodyPr/>
          <a:lstStyle/>
          <a:p>
            <a:r>
              <a:rPr lang="ru-RU" i="1" dirty="0" smtClean="0"/>
              <a:t>Игрушки для развития творческой фантазии и самовыражения.</a:t>
            </a:r>
            <a:r>
              <a:rPr lang="ru-RU" dirty="0" smtClean="0"/>
              <a:t> Кубики, матрёшки, пирамидки, конструкторы, азбуки, настольные игры, разрезные картинки или открытки, краски пластилин, мозаика, наборы для рукоделия, нитки, кусочки ткани, бумага для аппликаций, клей и т.д.</a:t>
            </a:r>
          </a:p>
          <a:p>
            <a:endParaRPr lang="ru-RU" dirty="0"/>
          </a:p>
        </p:txBody>
      </p:sp>
      <p:pic>
        <p:nvPicPr>
          <p:cNvPr id="4" name="Рисунок 3" descr="2e65ee71f296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4600" y="3810000"/>
            <a:ext cx="6310868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flowChartPunchedTape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 какая  игра развивает  моего  ребёнка?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2-3 (символические, ситуативные  ролевые  игры, творческие игры с  красками, пластилином, бумагой, игры  основанные  на  моторике)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для  3–4 лет игры-экспериментирования, несложные сюжетные самодеятельные, разнообразные обучающие,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досуговые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осваивается  роль в  игре, предлагайте  ребёнку  новые  необычные  роли, обсуждаёте поведение персонажей.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4-6 лет игры «вместе, дружно» и т.п. Можно пояснять и разучивать пословицы, поговорки на эту тему (вместе – мы сила), это коллективные игры, прятки, жмурки, горелки), привлекать к совместной деятельности: «иди ему помоги», «давайте все вместе». 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К 6  годам в сюжетно-ролевых играх дети отображают события общественной жизни, формируется система взаимоотношений между детьми, их взаимные привязанности, симпатии.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Регулярность!!!</a:t>
            </a:r>
            <a:endParaRPr lang="ru-RU" b="1" i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3048000"/>
          </a:xfrm>
        </p:spPr>
        <p:txBody>
          <a:bodyPr/>
          <a:lstStyle/>
          <a:p>
            <a:pPr algn="ctr"/>
            <a:r>
              <a:rPr lang="ru-RU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Составить  расписание  на пять  на  каждый  день, НАЙТИ 15-30  минут, и неуклонно следовать  своему  графику!!!</a:t>
            </a:r>
            <a:endParaRPr lang="ru-RU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  <a:solidFill>
            <a:srgbClr val="92D050">
              <a:alpha val="63000"/>
            </a:srgbClr>
          </a:solidFill>
        </p:spPr>
        <p:txBody>
          <a:bodyPr>
            <a:normAutofit/>
          </a:bodyPr>
          <a:lstStyle/>
          <a:p>
            <a:r>
              <a:rPr lang="ru-RU" dirty="0" smtClean="0"/>
              <a:t>89141213612</a:t>
            </a:r>
            <a:br>
              <a:rPr lang="ru-RU" dirty="0" smtClean="0"/>
            </a:br>
            <a:r>
              <a:rPr lang="en-US" dirty="0" smtClean="0"/>
              <a:t>anyuta.mylnikova@yandex.ru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3306763"/>
          </a:xfrm>
          <a:prstGeom prst="flowChartPunchedTape">
            <a:avLst/>
          </a:prstGeom>
          <a:solidFill>
            <a:srgbClr val="92D050">
              <a:alpha val="57000"/>
            </a:srgb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Спасибо за  внимание!!!</a:t>
            </a:r>
            <a:endParaRPr lang="ru-RU" sz="5400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272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Мама, поиграй  со  мной!!!</vt:lpstr>
      <vt:lpstr>Что моему  ребёнку сейчас  нужно?</vt:lpstr>
      <vt:lpstr>Обязательно должны быть!!!</vt:lpstr>
      <vt:lpstr>Слайд 4</vt:lpstr>
      <vt:lpstr>Слайд 5</vt:lpstr>
      <vt:lpstr>А  какая  игра развивает  моего  ребёнка?</vt:lpstr>
      <vt:lpstr>Регулярность!!!</vt:lpstr>
      <vt:lpstr>89141213612 anyuta.mylnikova@yandex.ru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Мама, поиграй  со  мной!!!</dc:title>
  <dc:creator>днс</dc:creator>
  <cp:lastModifiedBy>Пользователь</cp:lastModifiedBy>
  <cp:revision>6</cp:revision>
  <dcterms:created xsi:type="dcterms:W3CDTF">2013-04-09T06:05:25Z</dcterms:created>
  <dcterms:modified xsi:type="dcterms:W3CDTF">2014-12-26T07:09:04Z</dcterms:modified>
</cp:coreProperties>
</file>