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65" r:id="rId13"/>
    <p:sldId id="269" r:id="rId14"/>
    <p:sldId id="267" r:id="rId15"/>
    <p:sldId id="268" r:id="rId16"/>
    <p:sldId id="271" r:id="rId17"/>
    <p:sldId id="272" r:id="rId18"/>
    <p:sldId id="273" r:id="rId19"/>
    <p:sldId id="277" r:id="rId20"/>
    <p:sldId id="278" r:id="rId21"/>
    <p:sldId id="279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85;&#1089;\Documents\&#1087;&#1089;&#1080;&#1093;&#1086;&#1083;&#1086;&#1075;\&#1054;&#1076;&#1072;&#1088;&#1077;&#1085;&#1085;&#1086;&#1089;&#1090;&#1100;\&#1088;&#1072;&#1079;&#1085;&#1086;&#1077;\&#1055;&#1077;&#1089;&#1086;&#1095;&#1085;&#1086;&#1077;%20&#1096;&#1086;&#1091;%20-%20&#1087;&#1086;&#1076;&#1074;&#1086;&#1076;&#1085;&#1099;&#1081;%20&#1084;&#1080;&#1088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Путешествие  в  картину моря</a:t>
            </a:r>
            <a:endParaRPr lang="ru-RU" b="1" i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Содержимое 3" descr="28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610599" cy="525779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35839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днс\Pictures\психолог\подводный мир\lea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1" y="685800"/>
            <a:ext cx="5429249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днс\Pictures\психолог\подводный мир\sof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05200"/>
            <a:ext cx="5124449" cy="384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28-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2590800"/>
            <a:ext cx="5252508" cy="3939381"/>
          </a:xfrm>
          <a:prstGeom prst="hexagon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8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381000"/>
            <a:ext cx="5257800" cy="464819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0-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066800"/>
            <a:ext cx="594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днс\Pictures\психолог\подводный мир\barakuda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5016500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днс\Pictures\психолог\подводный мир\уг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8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304800"/>
            <a:ext cx="4916487" cy="4228179"/>
          </a:xfrm>
          <a:prstGeom prst="roundRect">
            <a:avLst/>
          </a:prstGeom>
        </p:spPr>
      </p:pic>
      <p:pic>
        <p:nvPicPr>
          <p:cNvPr id="6" name="Содержимое 5" descr="1308754599_14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6904" y="0"/>
            <a:ext cx="4597096" cy="4724400"/>
          </a:xfrm>
          <a:prstGeom prst="ellipse">
            <a:avLst/>
          </a:prstGeom>
        </p:spPr>
      </p:pic>
      <p:pic>
        <p:nvPicPr>
          <p:cNvPr id="6146" name="Picture 2" descr="C:\Users\днс\Pictures\психолог\подводный мир\d14b70e2611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419475"/>
            <a:ext cx="5343525" cy="343852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нс\Pictures\психолог\подводный мир\28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381000"/>
            <a:ext cx="6172200" cy="4918863"/>
          </a:xfrm>
          <a:prstGeom prst="pent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днс\Pictures\психолог\подводный мир\28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5791200" cy="386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8004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5419" b="15419"/>
          <a:stretch>
            <a:fillRect/>
          </a:stretch>
        </p:blipFill>
        <p:spPr>
          <a:xfrm rot="420000">
            <a:off x="4487286" y="761752"/>
            <a:ext cx="5238525" cy="393223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ещ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8" b="208"/>
          <a:stretch>
            <a:fillRect/>
          </a:stretch>
        </p:blipFill>
        <p:spPr>
          <a:xfrm rot="420000">
            <a:off x="2848699" y="132724"/>
            <a:ext cx="6211793" cy="46123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днс\Pictures\психолог\подводный мир\морской чер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5124450" cy="46482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нс\Pictures\психолог\подводный мир\ocean-sunfish-mola-mola-california-picture-02897-472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590800"/>
            <a:ext cx="11658600" cy="88392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226256639_77[1]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222381" y="1409725"/>
            <a:ext cx="4617720" cy="393192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6255483" cy="5075237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днс\Pictures\психолог\подводный мир\не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4600"/>
            <a:ext cx="5334000" cy="4648200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днс\Pictures\психолог\подводный мир\ur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457200"/>
            <a:ext cx="6189785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днс\Pictures\психолог\подводный мир\28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6619875" cy="4670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днс\Pictures\психолог\подводный мир\marlin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0"/>
            <a:ext cx="780288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днс\Pictures\психолог\подводный мир\sawfish-ripley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953000" cy="66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Pictures\психолог\подводный мир\96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72474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05d7_167e66d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229600" cy="69470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molo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831165" y="237813"/>
            <a:ext cx="5045745" cy="469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C:\Users\днс\Pictures\психолог\подводный мир\post-3-12796563236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286000"/>
            <a:ext cx="4448175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днс\Pictures\психолог\подводный мир\best-animals-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6908681" cy="472440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днс\Pictures\психолог\подводный мир\28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609600"/>
            <a:ext cx="7620000" cy="5362575"/>
          </a:xfrm>
          <a:prstGeom prst="flowChartPreparati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днс\Pictures\психолог\подводный мир\197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-1219200"/>
            <a:ext cx="6959600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0" descr="дин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752600"/>
            <a:ext cx="4267200" cy="42672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imag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124200"/>
            <a:ext cx="485296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sminog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937" r="11937"/>
          <a:stretch>
            <a:fillRect/>
          </a:stretch>
        </p:blipFill>
        <p:spPr>
          <a:xfrm rot="420000">
            <a:off x="653400" y="270351"/>
            <a:ext cx="8570259" cy="6245073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аквалангист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Pictures\психолог\подводный мир\0_38d3a_35191cd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292"/>
            <a:ext cx="9144000" cy="61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e72fcdba5bbt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685800" y="990600"/>
            <a:ext cx="9448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Johnny-Depp-Pirates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990600"/>
            <a:ext cx="42672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есочное шоу - подводный ми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1000" y="685799"/>
            <a:ext cx="9982200" cy="687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e786_fcfc356e_X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372600" cy="6467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Pictures\психолог\подводный мир\220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14350"/>
            <a:ext cx="84582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6-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059892" cy="3794919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gree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5000" y="3200400"/>
            <a:ext cx="5646209" cy="4234656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днс\Pictures\психолог\подводный мир\turt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2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нс\Pictures\психолог\подводный мир\2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7940"/>
            <a:ext cx="5715000" cy="429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днс\Pictures\психолог\подводный мир\28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-228600"/>
            <a:ext cx="6172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222-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429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3">
      <a:dk1>
        <a:srgbClr val="0D3F1C"/>
      </a:dk1>
      <a:lt1>
        <a:srgbClr val="EE9CBB"/>
      </a:lt1>
      <a:dk2>
        <a:srgbClr val="00B050"/>
      </a:dk2>
      <a:lt2>
        <a:srgbClr val="0075A2"/>
      </a:lt2>
      <a:accent1>
        <a:srgbClr val="5DF0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</Words>
  <Application>Microsoft Office PowerPoint</Application>
  <PresentationFormat>Экран (4:3)</PresentationFormat>
  <Paragraphs>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Путешествие  в  картину моря</vt:lpstr>
      <vt:lpstr>Слайд 2</vt:lpstr>
      <vt:lpstr>аквалангист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картину моря</dc:title>
  <dc:creator>днс</dc:creator>
  <cp:lastModifiedBy>Золотуева Марина Викторовна</cp:lastModifiedBy>
  <cp:revision>23</cp:revision>
  <dcterms:created xsi:type="dcterms:W3CDTF">2011-11-09T01:24:00Z</dcterms:created>
  <dcterms:modified xsi:type="dcterms:W3CDTF">2011-11-13T20:22:23Z</dcterms:modified>
</cp:coreProperties>
</file>