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2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6;&#1085;&#1089;\Desktop\&#1044;&#1086;&#1082;&#1091;&#1084;&#1077;&#1085;&#1090;&#1099;\&#1092;&#1086;&#1090;&#1086;%20&#1089;&#1086;&#1074;&#1077;&#1097;&#1072;&#1085;&#1080;&#1077;\SAM_5695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Психолого-педагогическое сопровождение детей особой  заботы. 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24400" y="2286001"/>
            <a:ext cx="3962400" cy="3429000"/>
          </a:xfrm>
        </p:spPr>
        <p:txBody>
          <a:bodyPr anchor="ctr"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Муниципальное Дошкольное Образовательное Учреждение №65</a:t>
            </a:r>
          </a:p>
          <a:p>
            <a:pPr algn="ctr">
              <a:buNone/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Педагог-психолог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Сивова Анна Сергеевна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Stock_000012010403XSmall-300x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4255055" cy="3657600"/>
          </a:xfrm>
          <a:prstGeom prst="rect">
            <a:avLst/>
          </a:prstGeom>
          <a:ln w="104775" cap="rnd">
            <a:solidFill>
              <a:srgbClr val="C00000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2400" y="304799"/>
          <a:ext cx="8839200" cy="6400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590800"/>
                <a:gridCol w="2209800"/>
                <a:gridCol w="2209800"/>
              </a:tblGrid>
              <a:tr h="1347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Раздел индивидуальной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образовательной программы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При  поступлении в детский  сад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Контроль результата работы  с ребёнком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130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Формирование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(конструирование)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 учить выполнять простые постройки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из кубиков и плоских палочек («Лесенка», «Дорожка», «Заборчик»);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Частично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84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 выполнение конструкций — в разных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условиях: на полу, на столе;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частично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4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 выполнение инструкций педагога: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«Возьми кубик», «Поставь кирпичик»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частично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92088"/>
          <a:ext cx="8686800" cy="6665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15811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Познавательное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развитие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(формирование элементарных математических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представлений)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проводить игры с вкладышами «Матрёшки», с втулками «Бочонки»: вкладывание с учётом величины — метод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примеривания;</a:t>
                      </a:r>
                      <a:endParaRPr lang="ru-R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частично</a:t>
                      </a:r>
                      <a:endParaRPr lang="ru-RU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Частично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49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сравнение количества без пересчёта: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пустой стакан — полный стакан; в большом стакане больше крупы, в маленьком — меньше</a:t>
                      </a:r>
                      <a:endParaRPr lang="ru-R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частично</a:t>
                      </a:r>
                      <a:endParaRPr lang="ru-RU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811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Социальное развитие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(коммуникация, самообслуживание)</a:t>
                      </a:r>
                      <a:endParaRPr lang="ru-R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создание реальных ситуаций: доброжелательно здороваться, отвечать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приветствие сверстника, благодарить,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прощаться;</a:t>
                      </a:r>
                      <a:endParaRPr lang="ru-R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частично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8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закрепление последовательных действий, связанных с умыванием, мытьём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рук, одеванием, раздеванием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частично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solidFill>
            <a:srgbClr val="FF99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 этап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  <a:prstGeom prst="round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60000"/>
              </a:lnSpc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включает в себя подведение итогов работы. Планируется в апреле-мае этого года. По  результатам диагностики можно  будет  ставить  задачи  на  следующий  учебный  год, включая  и летний  период</a:t>
            </a:r>
          </a:p>
        </p:txBody>
      </p:sp>
      <p:pic>
        <p:nvPicPr>
          <p:cNvPr id="4" name="Рисунок 3" descr="76f7822532939a391e860945cedb95d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815687"/>
            <a:ext cx="3276600" cy="304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91600" cy="685800"/>
          </a:xfrm>
          <a:prstGeom prst="flowChartPunchedTape">
            <a:avLst/>
          </a:prstGeom>
          <a:solidFill>
            <a:srgbClr val="FF9999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Игротерапия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«Паучки </a:t>
            </a:r>
            <a:r>
              <a:rPr lang="ru-RU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бабочки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Улучшение  эмоционального благополучия  ребёнка особой  заботы  в  группе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AM_569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371600"/>
            <a:ext cx="7239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solidFill>
            <a:srgbClr val="FF9999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психологической готовности педагогов к  работе с  детьми особой  заботы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4495800" cy="762000"/>
          </a:xfrm>
          <a:prstGeom prst="round2Diag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Психолого-педагогическое сопровождение детей особой  заботы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" name="Содержимое 8" descr="SAM_57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3127573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5029200" y="2057400"/>
            <a:ext cx="3962400" cy="4484688"/>
          </a:xfrm>
          <a:prstGeom prst="round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знание особенностей здоровья ребёнка,</a:t>
            </a:r>
          </a:p>
          <a:p>
            <a:pPr>
              <a:buFont typeface="Wingdings" pitchFamily="2" charset="2"/>
              <a:buChar char="v"/>
            </a:pP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понимание его особых образовательных потребностей,</a:t>
            </a:r>
          </a:p>
          <a:p>
            <a:pPr>
              <a:buFont typeface="Wingdings" pitchFamily="2" charset="2"/>
              <a:buChar char="v"/>
            </a:pP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учёт этих факторов во взаимодействии,</a:t>
            </a:r>
          </a:p>
          <a:p>
            <a:pPr>
              <a:buFont typeface="Wingdings" pitchFamily="2" charset="2"/>
              <a:buChar char="v"/>
            </a:pP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безусловное принятие ребёнка.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solidFill>
            <a:srgbClr val="FF9999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сопровождения ребёнка 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28600" y="1676400"/>
            <a:ext cx="4268788" cy="5029200"/>
          </a:xfrm>
          <a:prstGeom prst="round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создание условий для всестороннего развития ребёнка с особыми образовательными потребностями, с учётом его индивидуальных возможностей и особенностей (структуры дефекта ребёнка), при включении его в группу дошкольного образовательного учреждения общего типа.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 работы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Начальный</a:t>
            </a:r>
          </a:p>
          <a:p>
            <a:pPr lvl="0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Диагностический</a:t>
            </a:r>
          </a:p>
          <a:p>
            <a:pPr lvl="0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</a:t>
            </a:r>
          </a:p>
          <a:p>
            <a:pPr lvl="0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Аналитический</a:t>
            </a:r>
          </a:p>
          <a:p>
            <a:pPr lvl="0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  <a:prstGeom prst="flowChartPunchedTape">
            <a:avLst/>
          </a:prstGeom>
          <a:solidFill>
            <a:srgbClr val="FF99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Начальный  этап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8229600" cy="644525"/>
          </a:xfr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информации о ребёнке</a:t>
            </a:r>
          </a:p>
        </p:txBody>
      </p:sp>
      <p:pic>
        <p:nvPicPr>
          <p:cNvPr id="12" name="Содержимое 11" descr="SAM_572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71700"/>
            <a:ext cx="6248400" cy="4686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flowChartPunchedTape">
            <a:avLst/>
          </a:prstGeom>
          <a:solidFill>
            <a:srgbClr val="FF9999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Диагностический  этап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2438400"/>
          </a:xfr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когнитивных и эмоционально-личностных особенностей ребёнка, определение зоны актуального и ближайшего развития.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 медицинской  документации, анкетирование и беседа  с  родителями, беседа с  воспитателями, наблюдение за  поведением Кати в  группе в  разные режимные моменты, элементы  диагностики  из  комплекта Забрамной  и 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Стребелевой</a:t>
            </a:r>
            <a:endParaRPr lang="ru-RU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SAM_57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3429000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SAM_57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76800" y="3429000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flowChartPunchedTape">
            <a:avLst/>
          </a:prstGeom>
          <a:solidFill>
            <a:srgbClr val="FF99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этап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105400" y="1371600"/>
            <a:ext cx="3581400" cy="5029200"/>
          </a:xfrm>
          <a:prstGeom prst="flowChartPunchedTape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улучшение психического состояния ребёнка, развитие познавательной и эмоционально-волевой сферы. </a:t>
            </a:r>
          </a:p>
        </p:txBody>
      </p:sp>
      <p:pic>
        <p:nvPicPr>
          <p:cNvPr id="10" name="Содержимое 9" descr="SAM_567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3962400" cy="52832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solidFill>
            <a:srgbClr val="FF9999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 игрового и стимульного  материала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изменение характера выполнения задания без изменения его сути и сложности</a:t>
            </a:r>
            <a:endParaRPr lang="ru-RU" sz="28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SAM_567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2438400"/>
            <a:ext cx="4040188" cy="3748306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Содержимое 10" descr="SAM_568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743200"/>
            <a:ext cx="4368800" cy="3276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solidFill>
            <a:srgbClr val="FF9999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Модификация  игрового и  стимульного  материала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53400" cy="639762"/>
          </a:xfr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6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изменение характера подачи материала посредством изменения сути и сложности задания</a:t>
            </a:r>
            <a:endParaRPr lang="ru-RU" sz="2600" dirty="0" smtClean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SAM_568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2819400"/>
            <a:ext cx="4309269" cy="3231952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Содержимое 10" descr="SAM_569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819400"/>
            <a:ext cx="4346575" cy="3259931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flowChartPunchedTape">
            <a:avLst/>
          </a:prstGeom>
          <a:solidFill>
            <a:srgbClr val="FF99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 результатов  эффективности по  образовательным  областям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12370"/>
          <a:ext cx="9144000" cy="5880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3048000"/>
                <a:gridCol w="2286000"/>
                <a:gridCol w="2286000"/>
              </a:tblGrid>
              <a:tr h="1019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Раздел индивидуальной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образовательной программы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При  поступлении в детский  сад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Контроль результата работы  с ребёнком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552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Ознакомление с</a:t>
                      </a:r>
                      <a:endParaRPr lang="ru-R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окружающим миром</a:t>
                      </a:r>
                      <a:endParaRPr lang="ru-R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(ознакомление с природой)</a:t>
                      </a:r>
                      <a:endParaRPr lang="ru-R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 учить узнавать на картинках знакомых домашних животных (кошка, собака, лошадь, корова);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частично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3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 показывать и называть части тела;</a:t>
                      </a:r>
                      <a:endParaRPr lang="ru-R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частично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3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 звукоподражание: как подаёт голос</a:t>
                      </a:r>
                      <a:endParaRPr lang="ru-R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животное;</a:t>
                      </a:r>
                      <a:endParaRPr lang="ru-R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частично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5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 закрепление признаков времён года;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 формирование умения дифференцировать траву, цветы, деревья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частично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492</Words>
  <Application>Microsoft Office PowerPoint</Application>
  <PresentationFormat>Экран (4:3)</PresentationFormat>
  <Paragraphs>102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Психолого-педагогическое сопровождение детей особой  заботы. </vt:lpstr>
      <vt:lpstr>Критерии психологической готовности педагогов к  работе с  детьми особой  заботы</vt:lpstr>
      <vt:lpstr>Цель сопровождения ребёнка </vt:lpstr>
      <vt:lpstr>Начальный  этап</vt:lpstr>
      <vt:lpstr>Диагностический  этап</vt:lpstr>
      <vt:lpstr>Основной этап </vt:lpstr>
      <vt:lpstr>Адаптация игрового и стимульного  материала</vt:lpstr>
      <vt:lpstr>Модификация  игрового и  стимульного  материала</vt:lpstr>
      <vt:lpstr>Анализ  результатов  эффективности по  образовательным  областям</vt:lpstr>
      <vt:lpstr>Слайд 10</vt:lpstr>
      <vt:lpstr>Слайд 11</vt:lpstr>
      <vt:lpstr>Заключительный этап </vt:lpstr>
      <vt:lpstr>Игротерапия «Паучки и бабочки» Улучшение  эмоционального благополучия  ребёнка особой  заботы  в  группе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Золотуева Марина Викторовна</cp:lastModifiedBy>
  <cp:revision>5</cp:revision>
  <dcterms:created xsi:type="dcterms:W3CDTF">2013-03-12T00:26:51Z</dcterms:created>
  <dcterms:modified xsi:type="dcterms:W3CDTF">2013-04-03T22:49:58Z</dcterms:modified>
</cp:coreProperties>
</file>