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0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t="-9000" r="-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6694512" cy="13235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Организация психологической службы ДОУ с  учётом ФГОС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429000"/>
            <a:ext cx="4352528" cy="10549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Методист-психолог МАУ «ГНМЦ» </a:t>
            </a:r>
          </a:p>
          <a:p>
            <a:r>
              <a:rPr lang="ru-RU" dirty="0" smtClean="0"/>
              <a:t>Сивова Анна Сергеевна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1584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Участвует в планировании и разработке развивающих и коррекционных программ образовательной деятельности с учетом индивидуальных и половозрастных особенностей воспитанников, в обеспечении уровня подготовки, воспитанников, соответствующего требованиям федерального государственного образовательного стандарта, федеральным государственным образовательным требованиям.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Оценивает </a:t>
            </a:r>
            <a:r>
              <a:rPr lang="ru-RU" sz="3600" b="1" dirty="0">
                <a:solidFill>
                  <a:srgbClr val="002060"/>
                </a:solidFill>
              </a:rPr>
              <a:t>эффективность образовательной деятельности педагогических работников и педагогического коллектива, учитывая развитие личности обучающихся, используя компьютерные технологии, в </a:t>
            </a:r>
            <a:r>
              <a:rPr lang="ru-RU" sz="3600" b="1" dirty="0" err="1">
                <a:solidFill>
                  <a:srgbClr val="002060"/>
                </a:solidFill>
              </a:rPr>
              <a:t>т.ч</a:t>
            </a:r>
            <a:r>
              <a:rPr lang="ru-RU" sz="3600" b="1" dirty="0">
                <a:solidFill>
                  <a:srgbClr val="002060"/>
                </a:solidFill>
              </a:rPr>
              <a:t>. текстовые редакторы и электронные таблицы в своей деятельности. 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42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t="-9000" r="-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Участвует в работе педагогических, методических советов, других формах методической работы, в подготовке и проведении родительских собраний, оздоровительных, воспитательных и других мероприятий, предусмотренных образовательной программой, в организации и проведении методической и консультативной помощи родителям (лицам, их заменяющим). </a:t>
            </a:r>
          </a:p>
        </p:txBody>
      </p:sp>
    </p:spTree>
    <p:extLst>
      <p:ext uri="{BB962C8B-B14F-4D97-AF65-F5344CB8AC3E}">
        <p14:creationId xmlns:p14="http://schemas.microsoft.com/office/powerpoint/2010/main" xmlns="" val="647636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 в квалификационных  характеристика по должности  «ПЕДАГОГ-ПСИХОЛОГ» раздел «Должен знать» (I часть)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приоритетные направления развития образовательной системы Российской Федерации;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  законы и иные нормативные правовые акты, регламентирующие образовательную деятельность;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методы и приемы работы с обучающимися</a:t>
            </a:r>
            <a:r>
              <a:rPr lang="ru-RU" sz="3600" b="1" dirty="0" smtClean="0">
                <a:solidFill>
                  <a:srgbClr val="002060"/>
                </a:solidFill>
              </a:rPr>
              <a:t>, воспитанниками </a:t>
            </a:r>
            <a:r>
              <a:rPr lang="ru-RU" sz="3600" b="1" dirty="0">
                <a:solidFill>
                  <a:srgbClr val="002060"/>
                </a:solidFill>
              </a:rPr>
              <a:t>с ограниченными возможностями здоровья;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    методы и способы использования образовательных технологий, в том числе дистанционных; 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98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современные педагогические технологии: продуктивного, дифференцированного, развивающего обучения, реализации </a:t>
            </a:r>
            <a:r>
              <a:rPr lang="ru-RU" sz="3600" b="1" dirty="0" err="1">
                <a:solidFill>
                  <a:srgbClr val="002060"/>
                </a:solidFill>
              </a:rPr>
              <a:t>компетентностного</a:t>
            </a:r>
            <a:r>
              <a:rPr lang="ru-RU" sz="3600" b="1" dirty="0">
                <a:solidFill>
                  <a:srgbClr val="002060"/>
                </a:solidFill>
              </a:rPr>
              <a:t> подхода;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•	основы работы с персональным компьютером, электронной почтой и браузерами, мультимедийным оборудованием;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•	   технологии диагностики причин конфликтных ситуаций, их профилактики и разрешения;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•	   методы убеждения, аргументации своей позиции, установления контактов с обучающимися, воспитанниками разного возраста, их родителями (лицами, их заменяющими), коллегами по работе;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•	   правила внутреннего трудового распорядка образовательного учреждения;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•	   правила по охране труда и пожарной безопасности.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1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деятельности педагога-психолога МДОУ по-прежнему можно выделить следующие направления: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коррекционно-развивающая  </a:t>
            </a:r>
            <a:r>
              <a:rPr lang="ru-RU" sz="3600" b="1" dirty="0">
                <a:solidFill>
                  <a:srgbClr val="002060"/>
                </a:solidFill>
              </a:rPr>
              <a:t>работа (направленная на преодоление трудностей),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психодиагностика </a:t>
            </a:r>
            <a:r>
              <a:rPr lang="ru-RU" sz="3600" b="1" dirty="0">
                <a:solidFill>
                  <a:srgbClr val="002060"/>
                </a:solidFill>
              </a:rPr>
              <a:t>(психолого-педагогическое обследование детей всех возрастных групп),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err="1" smtClean="0">
                <a:solidFill>
                  <a:srgbClr val="002060"/>
                </a:solidFill>
              </a:rPr>
              <a:t>психопрофилактика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(информирование родителей и педагогам по проблемам воспитания, обучения и развития дошкольников),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психологическое </a:t>
            </a:r>
            <a:r>
              <a:rPr lang="ru-RU" sz="3600" b="1" dirty="0">
                <a:solidFill>
                  <a:srgbClr val="002060"/>
                </a:solidFill>
              </a:rPr>
              <a:t>просвещение (помощь родителям, педагогам в решении трудностей воспитания, обучения и развития,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33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Коррекционно-развивающее направление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61248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1.Дошкольный ребёнок – человек играющий, поэтому в стандарте закреплено, что обучение входит в жизнь ребёнка через ворота детской игры;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2.стандарт не допускает переноса учебно-дисциплинарной модели образования на жизнь ребёнка дошкольного возраста;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3.Центральная  технология стандарта – это развивающее взаимодействие ребёнка со взрослыми и со сверстниками, а не только одностороннее воздействие на ребёнка;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    4. опирается на культурно-историческую концепцию Л.С. Выготского (зона ближайшего развития), Давыдова и </a:t>
            </a:r>
            <a:r>
              <a:rPr lang="ru-RU" sz="3600" b="1" dirty="0" err="1">
                <a:solidFill>
                  <a:srgbClr val="002060"/>
                </a:solidFill>
              </a:rPr>
              <a:t>Эльконина</a:t>
            </a:r>
            <a:r>
              <a:rPr lang="ru-RU" sz="3600" b="1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5.	На данный момент еще нет утвержденных примерных и рабочих программ для ДОУ, они находятся в стадии проверки на соответствие ФГОС.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6.	В стандарте не прописаны программы для работы с детьми с ОВЗ. Каждое ДОУ самостоятельно, в случае необходимости должно включать данную часть коррекционной работы в свою программу самостоятельно.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57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коррекционно-развивающей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Постановка проблем. Начинается с поступления запроса, осознания сути проблемы, разработки плана сбора информации о ребёнке и проведения диагностического исследования (ПМПК)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Анализ полученной информации. Оценка и обсуждение со всеми заинтересованными лицами возможных путей и способов решения проблемы, обсуждение позитивных и негативных сторон разных решений (консилиум)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Разработка плана комплексной помощи. Определение последовательности действий, распределение функций и обязанностей сторон, сроков реализации: совместная выработка рекомендаций для ребёнка, педагога, родителей, специалистов. Консультирование всех участников сопровождения о путях и способах решения проблем ребёнка.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Реализация плана по решению проблемы. Выполнение рекомендаций каждым участником сопровождения.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Осмысление и оценка результатов деятельности по сопровождению. Предполагает ответы на вопросы: что удалось? Что не удалось? Почему? Ответ на вопрос: что мы делаем дальше?</a:t>
            </a:r>
          </a:p>
          <a:p>
            <a:pPr>
              <a:lnSpc>
                <a:spcPts val="2200"/>
              </a:lnSpc>
              <a:buFont typeface="Wingdings" pitchFamily="2" charset="2"/>
              <a:buChar char="v"/>
            </a:pP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43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Основный принцип здесь таков: ребенка должны ценить, а не оценивать.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Должна быть особая диагностика, которая не отбирает детей, а задает зону ближайшего развития (Л. Выготский).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Цель мониторинга  - составить индивидуальные (парциальные) программы развития, в которых основная задача - сохранить маленьких Почемучек: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Он взрослых изводил вопросом «почему?»,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Его прозвали «маленький философ».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Но только он подрос, как начали ему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Преподносить ответы без вопросов.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И с этих пор он больше никому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Не задавал вопросов «почему?»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 С.Я. Маршак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Сохранить ребенка, как Почемучку - вот главная задача мониторинга и развития. 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080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Разработчики ФГОС предлагают программы диагностики (мониторинга)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/>
              <a:t>П.Г. </a:t>
            </a:r>
            <a:r>
              <a:rPr lang="ru-RU" dirty="0" err="1"/>
              <a:t>Нежнова</a:t>
            </a:r>
            <a:r>
              <a:rPr lang="ru-RU" dirty="0"/>
              <a:t>, Н.А. Короткова "Наблюдение за развитием детей в дошкольных группах";</a:t>
            </a:r>
          </a:p>
          <a:p>
            <a:r>
              <a:rPr lang="ru-RU" dirty="0"/>
              <a:t>Л. В. Свирская «Мониторинг достижений воспитанниками ДОУ»;</a:t>
            </a:r>
          </a:p>
          <a:p>
            <a:r>
              <a:rPr lang="ru-RU" dirty="0"/>
              <a:t>Н. А. </a:t>
            </a:r>
            <a:r>
              <a:rPr lang="ru-RU" dirty="0" err="1"/>
              <a:t>Бурлакова</a:t>
            </a:r>
            <a:r>
              <a:rPr lang="ru-RU" dirty="0"/>
              <a:t> «Мониторинг достижений детьми планируемых результатов»,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9785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к подготовке детей к школе: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 подготовка к школе и жизни, в приоритете - полноценная жизнь!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Не ребенок должен готовиться к школе, а сама школа должна быть готова к ребенку.</a:t>
            </a:r>
          </a:p>
          <a:p>
            <a:r>
              <a:rPr lang="ru-RU" b="1" dirty="0">
                <a:solidFill>
                  <a:srgbClr val="C00000"/>
                </a:solidFill>
              </a:rPr>
              <a:t>Должна сохраняться </a:t>
            </a:r>
            <a:r>
              <a:rPr lang="ru-RU" b="1" dirty="0" err="1">
                <a:solidFill>
                  <a:srgbClr val="C00000"/>
                </a:solidFill>
              </a:rPr>
              <a:t>самоценность</a:t>
            </a:r>
            <a:r>
              <a:rPr lang="ru-RU" b="1" dirty="0">
                <a:solidFill>
                  <a:srgbClr val="C00000"/>
                </a:solidFill>
              </a:rPr>
              <a:t> детства!</a:t>
            </a:r>
          </a:p>
          <a:p>
            <a:r>
              <a:rPr lang="ru-RU" b="1" dirty="0">
                <a:solidFill>
                  <a:srgbClr val="C00000"/>
                </a:solidFill>
              </a:rPr>
              <a:t>Основанием  преемственности дошкольного образования и начального образования являются целевые ориентиры.</a:t>
            </a:r>
          </a:p>
        </p:txBody>
      </p:sp>
    </p:spTree>
    <p:extLst>
      <p:ext uri="{BB962C8B-B14F-4D97-AF65-F5344CB8AC3E}">
        <p14:creationId xmlns:p14="http://schemas.microsoft.com/office/powerpoint/2010/main" xmlns="" val="241042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Закон об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 1 сентября 2013 года вступил в силу Новый Закон об образовании, в котором четко прописано, что дошкольное образование перестало быть падчерицей по отношению к другим структурам образовательной системы, а вошло в стандарт общего образования, т. е. стало являться обязательным уровнем. Таким образом,  любое дошкольное образование должно быть обязательным, доступным, качественным. Дошкольники теперь уравнены в праве на образование наравне со школьниками.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2991565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социальные и психологические характеристики личности ребенка на этапе завершения дошкольного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Целевые ориентиры не подлежат непосредственной оценке, в том числе в виде педагогической диагностики (мониторинга).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Все эти психологические характеристики лежат в основе высокой мотивации детей к обучению в школе и предполагают формирование у дошкольников предпосылок учебной деятельности на этапе завершения ими дошкольного образования.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05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Психопрофилактика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подразумевает работу по предупреждению </a:t>
            </a:r>
            <a:r>
              <a:rPr lang="ru-RU" sz="3600" b="1" dirty="0" err="1">
                <a:solidFill>
                  <a:srgbClr val="002060"/>
                </a:solidFill>
              </a:rPr>
              <a:t>дезадаптации</a:t>
            </a:r>
            <a:r>
              <a:rPr lang="ru-RU" sz="3600" b="1" dirty="0">
                <a:solidFill>
                  <a:srgbClr val="002060"/>
                </a:solidFill>
              </a:rPr>
              <a:t> (нарушений процесса приспособления к среде), просветительскую деятельность, создание благоприятного психологического климата в учреждении, осуществление мероприятий по предупреждению и снятию психологической перегрузки людей и т. п.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В контексте ФГОС </a:t>
            </a:r>
            <a:r>
              <a:rPr lang="ru-RU" sz="3600" b="1" dirty="0" err="1">
                <a:solidFill>
                  <a:srgbClr val="002060"/>
                </a:solidFill>
              </a:rPr>
              <a:t>психопрфилактика</a:t>
            </a:r>
            <a:r>
              <a:rPr lang="ru-RU" sz="3600" b="1" dirty="0">
                <a:solidFill>
                  <a:srgbClr val="002060"/>
                </a:solidFill>
              </a:rPr>
              <a:t> подразумевает работу по созданию полноценной социальной среды для развития детей.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559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Психологическое просвещение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повышение психологической культуры педагогов и родителей, формирование запроса на психологические услуги и обеспечение информацией по психологическим проблемам.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На данный момент психологам предстоит ознакомление педагогов с основами культурно-исторического подхода Л. С. Выготского, его основными понятиями – зона ближайшего развития, социальная ситуация развития и т.д., которые являются основой ФГОС.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090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ФГОС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система </a:t>
            </a:r>
            <a:r>
              <a:rPr lang="ru-RU" sz="3600" b="1" dirty="0">
                <a:solidFill>
                  <a:srgbClr val="002060"/>
                </a:solidFill>
              </a:rPr>
              <a:t>условий психолого-педагогической поддержки развития и социализации детей;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культурный </a:t>
            </a:r>
            <a:r>
              <a:rPr lang="ru-RU" sz="3600" b="1" dirty="0">
                <a:solidFill>
                  <a:srgbClr val="002060"/>
                </a:solidFill>
              </a:rPr>
              <a:t>ген дошкольного  развития; он не прямого действия (каждый детский сад реализует свою Программу);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>
                <a:solidFill>
                  <a:srgbClr val="002060"/>
                </a:solidFill>
              </a:rPr>
              <a:t>нестандартный» стандарт дошкольного образования: стандарт развития, а не жесткого контроля развития ребенка.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420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t="-9000" r="-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43042" y="1714488"/>
            <a:ext cx="6100778" cy="18859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Успехов   в  работе!!!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– это совокупность трёх систем требований: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ФГОС – это совокупность трёх систем требований:</a:t>
            </a:r>
          </a:p>
          <a:p>
            <a:r>
              <a:rPr lang="ru-RU" b="1" dirty="0">
                <a:solidFill>
                  <a:srgbClr val="002060"/>
                </a:solidFill>
              </a:rPr>
              <a:t>-требований к структуре основной образовательной программы;</a:t>
            </a:r>
          </a:p>
          <a:p>
            <a:r>
              <a:rPr lang="ru-RU" b="1" dirty="0">
                <a:solidFill>
                  <a:srgbClr val="002060"/>
                </a:solidFill>
              </a:rPr>
              <a:t>-требований к результату освоения основной образовательной программы;</a:t>
            </a:r>
          </a:p>
          <a:p>
            <a:r>
              <a:rPr lang="ru-RU" b="1" dirty="0">
                <a:solidFill>
                  <a:srgbClr val="002060"/>
                </a:solidFill>
              </a:rPr>
              <a:t>-требований к условиям реализации основной образовательной программы ДОУ.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Стандарт разработан на основе Конвенции ООН о правах ребенка, Конституции РФ, законодательства РФ.</a:t>
            </a:r>
          </a:p>
          <a:p>
            <a:r>
              <a:rPr lang="ru-RU" b="1" dirty="0">
                <a:solidFill>
                  <a:srgbClr val="002060"/>
                </a:solidFill>
              </a:rPr>
              <a:t>ФГОС был принят приказом Министерства Образования РФ от 17 октября 2013г.</a:t>
            </a:r>
          </a:p>
        </p:txBody>
      </p:sp>
    </p:spTree>
    <p:extLst>
      <p:ext uri="{BB962C8B-B14F-4D97-AF65-F5344CB8AC3E}">
        <p14:creationId xmlns:p14="http://schemas.microsoft.com/office/powerpoint/2010/main" xmlns="" val="2316299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дошкольного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Полноценное проживание ребенком всех этапов дошкольного детства, амплификация (обогащение) детского развития;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Создание благоприятной социальной ситуации развития для каждого ребенка в соответствии с его возрастными и индивидуальными особенностями и склонностями;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Содействие и сотрудничество детей и взрослых, их взаимодействие с людьми, культурой и окружающим миром;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Приобщение детей к социокультурным нормам, традициям семьи, общества и государства;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Формирование познавательных интересов и познавательных действий ребенка через его включенность в различные виды деятельности;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Возрастная адекватность дошкольного образования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Учет социальной и этнокультурной ситуации развития детей.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623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стандартом у  ребенка должны быть развиты все задатки. Любой жизненный путь ребенка - это отклонение альтернатив и выбор наиболее оптимальных условий развития.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53347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 связи с этим, стандарт определяет особую программу  дошкольного образовательного учреждения это психолого-педагогическая поддержка позитивной социализации и индивидуализации развития детей дошкольного возраста, через направления: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Социально-коммуникативное развитие,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познавательное  развитие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речевое развитие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художественно-эстетическое развитие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физическое развитие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066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психолого-педагогического сопровождения направлена 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создание </a:t>
            </a:r>
            <a:r>
              <a:rPr lang="ru-RU" b="1" dirty="0">
                <a:solidFill>
                  <a:srgbClr val="002060"/>
                </a:solidFill>
              </a:rPr>
              <a:t>условий социальной ситуации развития дошкольников, открывающей возможности позитивной социализации ребенка,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создание </a:t>
            </a:r>
            <a:r>
              <a:rPr lang="ru-RU" b="1" dirty="0">
                <a:solidFill>
                  <a:srgbClr val="002060"/>
                </a:solidFill>
              </a:rPr>
              <a:t>образовательной среды как зоны ближайшего развития ребенка.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Таким образом, ФГОС опирается на основные понятия, разработанные выдающимися отечественными психологами Л. С. Выготским, А. Н, </a:t>
            </a:r>
            <a:r>
              <a:rPr lang="ru-RU" b="1" dirty="0" err="1">
                <a:solidFill>
                  <a:srgbClr val="002060"/>
                </a:solidFill>
              </a:rPr>
              <a:t>Леонтьвым</a:t>
            </a:r>
            <a:r>
              <a:rPr lang="ru-RU" b="1" dirty="0">
                <a:solidFill>
                  <a:srgbClr val="002060"/>
                </a:solidFill>
              </a:rPr>
              <a:t>, Д. Б. </a:t>
            </a:r>
            <a:r>
              <a:rPr lang="ru-RU" b="1" dirty="0" err="1">
                <a:solidFill>
                  <a:srgbClr val="002060"/>
                </a:solidFill>
              </a:rPr>
              <a:t>Элькониным</a:t>
            </a:r>
            <a:r>
              <a:rPr lang="ru-RU" b="1" dirty="0">
                <a:solidFill>
                  <a:srgbClr val="002060"/>
                </a:solidFill>
              </a:rPr>
              <a:t> — В. В. Давыдовым.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Основной постулат программы ППП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>
                <a:solidFill>
                  <a:srgbClr val="C00000"/>
                </a:solidFill>
              </a:rPr>
              <a:t>Детство ради детства!!!!»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052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9000" t="-18000" r="-1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ФГОС прописано психологическое сопровождение детей на всех этапах его развития в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Сопровождение – это система профессиональной деятельности, направленная на создание социально-психологических условий для успешного воспитания, обучения и развития ребёнка на каждом возрастном этапе.</a:t>
            </a:r>
          </a:p>
        </p:txBody>
      </p:sp>
    </p:spTree>
    <p:extLst>
      <p:ext uri="{BB962C8B-B14F-4D97-AF65-F5344CB8AC3E}">
        <p14:creationId xmlns:p14="http://schemas.microsoft.com/office/powerpoint/2010/main" xmlns="" val="2887126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9216" cy="101297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психологической  службы ДОУ: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1 - Психологический анализ социальной ситуации развития в ОУ, выявление основных проблем и определение причин их возникновения, путей и средств их решения.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2 - Содействие личностному и интеллектуальному развитию воспитанников на каждом возрастном этапе развития личности.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3 - Содействие педагогическому коллективу в гармонизации социально-психологического климата в ОУ.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4 - Профилактика и преодоление трудностей в социальном и психическом здоровье воспитанников, а также развитии воспитанников.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5 - Участие в подготовке и создании психолого-педагогических условий преемственности в процессе непрерывного образования;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6- помощь в составлении и написании программ ДОУ, индивидуальных маршрутов детей.</a:t>
            </a: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endParaRPr lang="ru-RU" sz="2200" b="1" dirty="0">
              <a:solidFill>
                <a:srgbClr val="002060"/>
              </a:solidFill>
            </a:endParaRPr>
          </a:p>
          <a:p>
            <a:pPr>
              <a:lnSpc>
                <a:spcPts val="2400"/>
              </a:lnSpc>
              <a:buFont typeface="Wingdings" pitchFamily="2" charset="2"/>
              <a:buChar char="v"/>
            </a:pP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26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 в квалификационных  характеристика по должности «ПЕДАГОГ-ПСИХОЛОГ» раздел «Должностные обязанности» (I часть)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	Проводит психологическую диагностику (было добавление: различного профиля и предназначения) используя современные образовательные технологии, включая информационные, а также цифровые образовательные ресурсы.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</a:rPr>
              <a:t>    Проводит диагностическую, </a:t>
            </a:r>
            <a:r>
              <a:rPr lang="ru-RU" sz="3600" b="1" dirty="0" err="1">
                <a:solidFill>
                  <a:srgbClr val="002060"/>
                </a:solidFill>
              </a:rPr>
              <a:t>психокоррекционную</a:t>
            </a:r>
            <a:r>
              <a:rPr lang="ru-RU" sz="3600" b="1" dirty="0">
                <a:solidFill>
                  <a:srgbClr val="002060"/>
                </a:solidFill>
              </a:rPr>
              <a:t> реабилитационную, консультативную работу, опираясь на достижения в области педагогической и психологической наук, возрастной психологии и современных информационных технологий.</a:t>
            </a:r>
          </a:p>
          <a:p>
            <a:pPr>
              <a:buFont typeface="Wingdings" pitchFamily="2" charset="2"/>
              <a:buChar char="v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641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1397</Words>
  <Application>Microsoft Office PowerPoint</Application>
  <PresentationFormat>Экран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Организация психологической службы ДОУ с  учётом ФГОС</vt:lpstr>
      <vt:lpstr>Новый Закон об образовании</vt:lpstr>
      <vt:lpstr>ФГОС – это совокупность трёх систем требований:</vt:lpstr>
      <vt:lpstr>Принципы дошкольного образования:</vt:lpstr>
      <vt:lpstr>В соответствии со стандартом у  ребенка должны быть развиты все задатки. Любой жизненный путь ребенка - это отклонение альтернатив и выбор наиболее оптимальных условий развития.</vt:lpstr>
      <vt:lpstr>Программа психолого-педагогического сопровождения направлена на:</vt:lpstr>
      <vt:lpstr>В ФГОС прописано психологическое сопровождение детей на всех этапах его развития в ДОУ</vt:lpstr>
      <vt:lpstr>Задачи психологической  службы ДОУ:</vt:lpstr>
      <vt:lpstr>НОВОЕ в квалификационных  характеристика по должности «ПЕДАГОГ-ПСИХОЛОГ» раздел «Должностные обязанности» (I часть)</vt:lpstr>
      <vt:lpstr>Слайд 10</vt:lpstr>
      <vt:lpstr>Слайд 11</vt:lpstr>
      <vt:lpstr>НОВОЕ в квалификационных  характеристика по должности  «ПЕДАГОГ-ПСИХОЛОГ» раздел «Должен знать» (I часть)</vt:lpstr>
      <vt:lpstr>Слайд 13</vt:lpstr>
      <vt:lpstr>В деятельности педагога-психолога МДОУ по-прежнему можно выделить следующие направления:</vt:lpstr>
      <vt:lpstr>Коррекционно-развивающее направление</vt:lpstr>
      <vt:lpstr>Алгоритм коррекционно-развивающей работы </vt:lpstr>
      <vt:lpstr>Психодиагностика</vt:lpstr>
      <vt:lpstr>Разработчики ФГОС предлагают программы диагностики (мониторинга) детей:</vt:lpstr>
      <vt:lpstr>отношение к подготовке детей к школе:</vt:lpstr>
      <vt:lpstr>Целевые ориентиры – это социальные и психологические характеристики личности ребенка на этапе завершения дошкольного образования:</vt:lpstr>
      <vt:lpstr>Психопрофилактика</vt:lpstr>
      <vt:lpstr>Психологическое просвещение </vt:lpstr>
      <vt:lpstr>Таким образом, ФГОС – это:</vt:lpstr>
      <vt:lpstr>Успехов   в  работе!!!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психологической службы ДОУ с  учётом ФГОС</dc:title>
  <cp:lastModifiedBy>Психолог</cp:lastModifiedBy>
  <cp:revision>20</cp:revision>
  <dcterms:modified xsi:type="dcterms:W3CDTF">2014-10-22T23:34:35Z</dcterms:modified>
</cp:coreProperties>
</file>