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Игра для детей с ярко выраженными способностями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«Подбери цвета</a:t>
            </a:r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»</a:t>
            </a:r>
            <a:endParaRPr lang="ru-RU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686800" cy="4038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ЗАДАЧИ: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Определять применение цвета;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Учить презентовать свой выбор, подкрепляя доказательствами;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развивать воображение, внимание и наглядно-образное и словесно-логическое мышление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Пластилин 24 цвета</a:t>
            </a:r>
          </a:p>
          <a:p>
            <a:r>
              <a:rPr lang="ru-RU" dirty="0" smtClean="0"/>
              <a:t>Восковые мелки 24 цвета</a:t>
            </a:r>
          </a:p>
          <a:p>
            <a:r>
              <a:rPr lang="ru-RU" dirty="0" smtClean="0"/>
              <a:t>Карандаши 24 цвета</a:t>
            </a:r>
          </a:p>
          <a:p>
            <a:r>
              <a:rPr lang="ru-RU" dirty="0" smtClean="0"/>
              <a:t>Акварельные краски 12 цветов</a:t>
            </a:r>
          </a:p>
          <a:p>
            <a:r>
              <a:rPr lang="ru-RU" dirty="0" smtClean="0"/>
              <a:t>Мультимедийная установка</a:t>
            </a:r>
          </a:p>
          <a:p>
            <a:r>
              <a:rPr lang="ru-RU" dirty="0" smtClean="0"/>
              <a:t>Ноутбук</a:t>
            </a:r>
          </a:p>
          <a:p>
            <a:r>
              <a:rPr lang="ru-RU" dirty="0" smtClean="0"/>
              <a:t>Ватман формата А4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Угадай: утро или вечер;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подбери цвета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382000" cy="827087"/>
          </a:xfrm>
        </p:spPr>
        <p:txBody>
          <a:bodyPr>
            <a:normAutofit/>
          </a:bodyPr>
          <a:lstStyle/>
          <a:p>
            <a:r>
              <a:rPr lang="ru-RU" dirty="0" smtClean="0"/>
              <a:t>Опорные характеристики: туман, светлые, пастельные тона, солнце не багряное, а розовое или жёлтое, почти белое.</a:t>
            </a:r>
            <a:endParaRPr lang="ru-RU" dirty="0"/>
          </a:p>
        </p:txBody>
      </p:sp>
      <p:pic>
        <p:nvPicPr>
          <p:cNvPr id="12" name="Содержимое 11" descr="зимнее утр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2743200"/>
            <a:ext cx="4040188" cy="2984689"/>
          </a:xfrm>
        </p:spPr>
      </p:pic>
      <p:pic>
        <p:nvPicPr>
          <p:cNvPr id="13" name="Содержимое 12" descr="зимнее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743200"/>
            <a:ext cx="4502111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Угадай: утро или </a:t>
            </a:r>
            <a:r>
              <a:rPr lang="ru-RU" dirty="0" smtClean="0">
                <a:solidFill>
                  <a:srgbClr val="FF0000"/>
                </a:solidFill>
              </a:rPr>
              <a:t>вечер;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подбери цвета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Опорные характеристики: темные детали, солнце тёмно-жёлтое, с багрянцем, с оранжевым цветом.</a:t>
            </a:r>
            <a:endParaRPr lang="ru-RU" dirty="0"/>
          </a:p>
        </p:txBody>
      </p:sp>
      <p:pic>
        <p:nvPicPr>
          <p:cNvPr id="5" name="Содержимое 4" descr="зимний вечер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199" y="2600096"/>
            <a:ext cx="4257073" cy="3267303"/>
          </a:xfrm>
        </p:spPr>
      </p:pic>
      <p:pic>
        <p:nvPicPr>
          <p:cNvPr id="6" name="Содержимое 5" descr="вечер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77594" y="2074828"/>
            <a:ext cx="3052006" cy="40513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Угадай: утро или </a:t>
            </a:r>
            <a:r>
              <a:rPr lang="ru-RU" dirty="0" smtClean="0">
                <a:solidFill>
                  <a:srgbClr val="FF0000"/>
                </a:solidFill>
              </a:rPr>
              <a:t>вечер;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подбери цвета</a:t>
            </a:r>
            <a:endParaRPr lang="ru-RU" dirty="0"/>
          </a:p>
        </p:txBody>
      </p:sp>
      <p:pic>
        <p:nvPicPr>
          <p:cNvPr id="5" name="Содержимое 4" descr="утр зи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2574" y="2286000"/>
            <a:ext cx="4383226" cy="2924433"/>
          </a:xfrm>
        </p:spPr>
      </p:pic>
      <p:pic>
        <p:nvPicPr>
          <p:cNvPr id="8" name="Содержимое 7" descr="зимняя ночь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86000"/>
            <a:ext cx="4122208" cy="3091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Угадай: утро или </a:t>
            </a:r>
            <a:r>
              <a:rPr lang="ru-RU" dirty="0" smtClean="0">
                <a:solidFill>
                  <a:srgbClr val="FF0000"/>
                </a:solidFill>
              </a:rPr>
              <a:t>вечер;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подбери цвета</a:t>
            </a:r>
            <a:endParaRPr lang="ru-RU" dirty="0"/>
          </a:p>
        </p:txBody>
      </p:sp>
      <p:pic>
        <p:nvPicPr>
          <p:cNvPr id="6" name="Содержимое 5" descr="веч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5159" y="2486744"/>
            <a:ext cx="4400641" cy="2999656"/>
          </a:xfrm>
        </p:spPr>
      </p:pic>
      <p:pic>
        <p:nvPicPr>
          <p:cNvPr id="7" name="Содержимое 6" descr="утро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95600" y="2469228"/>
            <a:ext cx="3938800" cy="29409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Спасибо за внимание!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Игра для детей с ярко выраженными способностями «Подбери цвета»</vt:lpstr>
      <vt:lpstr>Оборудование </vt:lpstr>
      <vt:lpstr>Угадай: утро или вечер; подбери цвета</vt:lpstr>
      <vt:lpstr>Угадай: утро или вечер; подбери цвета</vt:lpstr>
      <vt:lpstr>Угадай: утро или вечер; подбери цвета</vt:lpstr>
      <vt:lpstr>Угадай: утро или вечер; подбери цвета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для детей с ярко выраженными способностями «Подбери цвета»</dc:title>
  <dc:creator>днс</dc:creator>
  <cp:lastModifiedBy>Золотуева Марина Викторовна</cp:lastModifiedBy>
  <cp:revision>5</cp:revision>
  <dcterms:created xsi:type="dcterms:W3CDTF">2012-02-21T22:13:11Z</dcterms:created>
  <dcterms:modified xsi:type="dcterms:W3CDTF">2012-02-21T23:10:15Z</dcterms:modified>
</cp:coreProperties>
</file>