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«Снегурочка»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Развлечение для детей старшей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1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3888432" cy="5544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5544616" cy="5184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464496" cy="57935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0688"/>
            <a:ext cx="3960440" cy="55054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2696"/>
            <a:ext cx="5328592" cy="54334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6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6120680" cy="5544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4824536" cy="55054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</TotalTime>
  <Words>8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«Снегурочка»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«Снегурочка»</dc:title>
  <cp:lastModifiedBy>Admin</cp:lastModifiedBy>
  <cp:revision>3</cp:revision>
  <dcterms:modified xsi:type="dcterms:W3CDTF">2015-01-20T05:42:26Z</dcterms:modified>
</cp:coreProperties>
</file>