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2" r:id="rId25"/>
    <p:sldId id="281" r:id="rId26"/>
    <p:sldId id="283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281DB-A497-42DF-887E-FBDFDD2036BC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C2E43-D479-4D74-A48F-236BA74FA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хорошо рассказывают или пересказывают.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2E43-D479-4D74-A48F-236BA74FAA9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Детский сад 2427</a:t>
            </a:r>
          </a:p>
          <a:p>
            <a:r>
              <a:rPr lang="ru-RU" dirty="0" smtClean="0"/>
              <a:t>Воспитатель: Соколова В.М.</a:t>
            </a:r>
          </a:p>
          <a:p>
            <a:r>
              <a:rPr lang="ru-RU" dirty="0" smtClean="0"/>
              <a:t>Москва 2012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работы по обогащению словарного запаса у детей второй младшей группы ДОУ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57158" y="1428736"/>
            <a:ext cx="8786842" cy="4591064"/>
          </a:xfrm>
        </p:spPr>
        <p:txBody>
          <a:bodyPr/>
          <a:lstStyle/>
          <a:p>
            <a:pPr algn="ctr" fontAlgn="base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Методика развития словаря у детей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второй младшей группы ДОУ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Демонстрация предметов(изображений предметов) с одновременным их названием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Предметы или их изображения по изучаемой лексической теме</a:t>
            </a:r>
          </a:p>
          <a:p>
            <a:r>
              <a:rPr lang="ru-RU" dirty="0" smtClean="0"/>
              <a:t>Цель: Расширение объема словаря</a:t>
            </a:r>
            <a:endParaRPr lang="ru-RU" dirty="0"/>
          </a:p>
        </p:txBody>
      </p:sp>
      <p:pic>
        <p:nvPicPr>
          <p:cNvPr id="7" name="Содержимое 6" descr="DSC0046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447800"/>
            <a:ext cx="287832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Демонстрация действий предмета с их названием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Цель: Расширение  объема словаря глаголов, формирование представлений о предмете</a:t>
            </a:r>
          </a:p>
          <a:p>
            <a:r>
              <a:rPr lang="ru-RU" dirty="0" smtClean="0"/>
              <a:t>Пример (Мяч лежит, если толкнуть ,он покатится, упадет, запрыгает)</a:t>
            </a:r>
            <a:endParaRPr lang="ru-RU" dirty="0"/>
          </a:p>
        </p:txBody>
      </p:sp>
      <p:pic>
        <p:nvPicPr>
          <p:cNvPr id="5" name="Содержимое 4" descr="DSC0046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857364"/>
            <a:ext cx="4397377" cy="2929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Обследование взрослым предмета с названием его качеств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Цель: Расширение объема словаря прилагательных , формирование представление о предмете </a:t>
            </a:r>
          </a:p>
          <a:p>
            <a:r>
              <a:rPr lang="ru-RU" dirty="0" smtClean="0"/>
              <a:t>Пример( Это яблоко. По цвету зеленое,  большое, сладкое 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Содержимое 6" descr="DSC0047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00174"/>
            <a:ext cx="3749675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«Чудесный мешочек»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Цель: Расширение  объема словаря, развитие тактильного восприятия, уточнение представлений о признаках предметов</a:t>
            </a:r>
          </a:p>
          <a:p>
            <a:r>
              <a:rPr lang="ru-RU" dirty="0" smtClean="0"/>
              <a:t>(Мешочек с мелкими игрушками, названия которых относятся к одной лексической группе)</a:t>
            </a:r>
            <a:endParaRPr lang="ru-RU" dirty="0"/>
          </a:p>
        </p:txBody>
      </p:sp>
      <p:pic>
        <p:nvPicPr>
          <p:cNvPr id="5" name="Содержимое 4" descr="DSC005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143116"/>
            <a:ext cx="4254501" cy="26441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«Тематическое лото»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Цель: Расширение объема словаря, развитие зрительного внимания</a:t>
            </a:r>
            <a:endParaRPr lang="ru-RU" dirty="0"/>
          </a:p>
        </p:txBody>
      </p:sp>
      <p:pic>
        <p:nvPicPr>
          <p:cNvPr id="5" name="Содержимое 4" descr="DSC0048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680348"/>
            <a:ext cx="5468947" cy="36061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«Чего не стало?»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Цель: Расширение Объема словаря, развитие зрительной памяти</a:t>
            </a:r>
            <a:endParaRPr lang="ru-RU" dirty="0"/>
          </a:p>
        </p:txBody>
      </p:sp>
      <p:pic>
        <p:nvPicPr>
          <p:cNvPr id="5" name="Содержимое 4" descr="DSC0051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27430" y="3214686"/>
            <a:ext cx="5594113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«Домино»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Цель : Расширение объема словаря , развитие зрительного внимание</a:t>
            </a:r>
          </a:p>
          <a:p>
            <a:r>
              <a:rPr lang="ru-RU" dirty="0" smtClean="0"/>
              <a:t>Пример ( набор пластинок домино по теме «Животные» и др.)</a:t>
            </a:r>
            <a:endParaRPr lang="ru-RU" dirty="0"/>
          </a:p>
        </p:txBody>
      </p:sp>
      <p:pic>
        <p:nvPicPr>
          <p:cNvPr id="5" name="Содержимое 4" descr="DSC0049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428604"/>
            <a:ext cx="3500462" cy="5591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«Что бывает?»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Расширение объема словаря , уточнение представлений о признаках предметов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Взрослый называет признак предмета. Детям необходимо к названному признаку подобрать название предмета : « Что бывает красным          ( круглым, высоким, сладким, горячим, вязаным, железным , легким и т. </a:t>
            </a:r>
            <a:r>
              <a:rPr lang="ru-RU" dirty="0" err="1" smtClean="0"/>
              <a:t>д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 Магазин»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Ребенок –</a:t>
            </a:r>
          </a:p>
          <a:p>
            <a:pPr>
              <a:buNone/>
            </a:pPr>
            <a:r>
              <a:rPr lang="ru-RU" dirty="0" smtClean="0"/>
              <a:t>«покупатель» описывает предмет, не называя его, остальные дети узнают предмет по описанию</a:t>
            </a:r>
            <a:endParaRPr lang="ru-RU" dirty="0"/>
          </a:p>
        </p:txBody>
      </p:sp>
      <p:pic>
        <p:nvPicPr>
          <p:cNvPr id="5" name="Содержимое 4" descr="DSC0033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000240"/>
            <a:ext cx="4325939" cy="27870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2011354"/>
          </a:xfrm>
        </p:spPr>
        <p:txBody>
          <a:bodyPr>
            <a:normAutofit/>
          </a:bodyPr>
          <a:lstStyle/>
          <a:p>
            <a:r>
              <a:rPr lang="ru-RU" dirty="0" smtClean="0"/>
              <a:t>Хорошая речь – важнейшее условие всестороннего полноценного развития детей</a:t>
            </a:r>
            <a:endParaRPr lang="ru-RU" dirty="0"/>
          </a:p>
        </p:txBody>
      </p:sp>
      <p:pic>
        <p:nvPicPr>
          <p:cNvPr id="6" name="Содержимое 5" descr="i (4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249778"/>
            <a:ext cx="5572164" cy="3782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 Геометрическое лото»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Цель: Расширение объема словаря           ( обогащение наименованиями форм), уточнение представлений о форме предметов        </a:t>
            </a:r>
            <a:endParaRPr lang="ru-RU" dirty="0"/>
          </a:p>
        </p:txBody>
      </p:sp>
      <p:pic>
        <p:nvPicPr>
          <p:cNvPr id="5" name="Содержимое 4" descr="18_loto_04_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714489"/>
            <a:ext cx="4254501" cy="3631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по обобщению понятий</a:t>
            </a:r>
            <a:br>
              <a:rPr lang="ru-RU" dirty="0" smtClean="0"/>
            </a:br>
            <a:r>
              <a:rPr lang="ru-RU" dirty="0" smtClean="0"/>
              <a:t> овощи и фрукты</a:t>
            </a:r>
            <a:endParaRPr lang="ru-RU" dirty="0"/>
          </a:p>
        </p:txBody>
      </p:sp>
      <p:pic>
        <p:nvPicPr>
          <p:cNvPr id="7" name="Содержимое 6" descr="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43100" y="1800225"/>
            <a:ext cx="5715000" cy="3867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Углубляем знания о мире</a:t>
            </a:r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47800"/>
            <a:ext cx="7000924" cy="49101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 читаем</a:t>
            </a:r>
            <a:endParaRPr lang="ru-RU" dirty="0"/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643050"/>
            <a:ext cx="5095903" cy="4199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Пересказ сказки с помощью вопросов взрослого</a:t>
            </a:r>
            <a:endParaRPr lang="ru-RU" dirty="0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7" y="1571612"/>
            <a:ext cx="5468970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Продолжаем ,развивать мелкую моторику</a:t>
            </a:r>
            <a:endParaRPr lang="ru-RU" dirty="0"/>
          </a:p>
        </p:txBody>
      </p:sp>
      <p:pic>
        <p:nvPicPr>
          <p:cNvPr id="15" name="Содержимое 14" descr="i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428868"/>
            <a:ext cx="3929090" cy="4121423"/>
          </a:xfrm>
        </p:spPr>
      </p:pic>
      <p:pic>
        <p:nvPicPr>
          <p:cNvPr id="14" name="Содержимое 13" descr="i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785926"/>
            <a:ext cx="3583806" cy="2500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еще много, много чего……</a:t>
            </a:r>
            <a:endParaRPr lang="ru-RU" dirty="0"/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428736"/>
            <a:ext cx="4357711" cy="41550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1. Алексеева М.М., Яшина В.И. Методика развития речи и обучения родному языку дошкольников. -М., 2000.</a:t>
            </a:r>
          </a:p>
          <a:p>
            <a:pPr fontAlgn="base"/>
            <a:r>
              <a:rPr lang="ru-RU" dirty="0" smtClean="0"/>
              <a:t>2. Алексеева М.М., Яшина В.И. Речевое развитие дошкольников. -М., 1999.</a:t>
            </a:r>
          </a:p>
          <a:p>
            <a:pPr fontAlgn="base"/>
            <a:r>
              <a:rPr lang="ru-RU" dirty="0" smtClean="0"/>
              <a:t>3. Занятия по развитию речи в детском саду. Программа и конспект /Под ред. О.С. Ушаковой. -М.: Совершенство, 2001.</a:t>
            </a:r>
          </a:p>
          <a:p>
            <a:pPr fontAlgn="base"/>
            <a:r>
              <a:rPr lang="ru-RU" dirty="0" smtClean="0"/>
              <a:t>4.Ушакова О.С., Струнина Е.М. Методика развития речи детей дошкольного возраста.-М.,2003</a:t>
            </a:r>
          </a:p>
          <a:p>
            <a:pPr fontAlgn="base"/>
            <a:r>
              <a:rPr lang="ru-RU" dirty="0" smtClean="0"/>
              <a:t>5. Развитие речи детей дошкольного возраста /Под ред. Ф.А. Сохина -М.: Просвещение, 1984.</a:t>
            </a:r>
          </a:p>
          <a:p>
            <a:pPr fontAlgn="base"/>
            <a:r>
              <a:rPr lang="ru-RU" dirty="0" smtClean="0"/>
              <a:t>6. Тихеева Е.И. Развитие речи детей (раннего и дошкольного возраста). -</a:t>
            </a:r>
            <a:r>
              <a:rPr lang="ru-RU" dirty="0" err="1" smtClean="0"/>
              <a:t>М.,Просвещение</a:t>
            </a:r>
            <a:r>
              <a:rPr lang="ru-RU" dirty="0" smtClean="0"/>
              <a:t>, 1981</a:t>
            </a:r>
          </a:p>
          <a:p>
            <a:pPr fontAlgn="base"/>
            <a:r>
              <a:rPr lang="ru-RU" dirty="0" smtClean="0"/>
              <a:t>7. Филимонова О.Ю. Развитие словаря дошкольника в играх «Детство- пресс» 2007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Зачем нужна речь?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Чем богаче и правильнее у ребенка речь, тем легче ему высказать свои мысли, тем шири его возможности в познании окружающей действительности, содержательнее и полноценнее отношение со сверстниками и взрослыми, тем активнее осуществляется его психическое развитие.</a:t>
            </a:r>
            <a:endParaRPr lang="ru-RU" dirty="0"/>
          </a:p>
        </p:txBody>
      </p:sp>
      <p:pic>
        <p:nvPicPr>
          <p:cNvPr id="7" name="Содержимое 6" descr="i (3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4000504"/>
            <a:ext cx="3994198" cy="23965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протяжении 3-го года жизни в развитии ребёнка происходят значительные изменения.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Очень увеличивается роль речи в поведении ребёнка</a:t>
            </a:r>
          </a:p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800" dirty="0" smtClean="0"/>
              <a:t> Все реакции этого возраста на окружающее связаны с речью.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i (2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51629" y="2000240"/>
            <a:ext cx="4153882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Ребёнок хорошо понимает смысл речи взрослых, относящейся к тому, что его непосредственно окружает. </a:t>
            </a:r>
          </a:p>
          <a:p>
            <a:r>
              <a:rPr lang="ru-RU" dirty="0" smtClean="0"/>
              <a:t>Быстро растёт словарь, он достигает 1200 слов</a:t>
            </a:r>
          </a:p>
          <a:p>
            <a:r>
              <a:rPr lang="ru-RU" dirty="0" smtClean="0"/>
              <a:t>Ребёнок употребляет почти все части речи: существительные (кто? что?), глаголы (что делает?), прилагательные (какой?).</a:t>
            </a:r>
          </a:p>
          <a:p>
            <a:r>
              <a:rPr lang="ru-RU" dirty="0" smtClean="0"/>
              <a:t>Употребляет предлоги -- за, под, перед, в, на, у, с, к, и др. ( с папой; </a:t>
            </a:r>
            <a:r>
              <a:rPr lang="ru-RU" smtClean="0"/>
              <a:t>на </a:t>
            </a:r>
            <a:r>
              <a:rPr lang="ru-RU" smtClean="0"/>
              <a:t>стул) </a:t>
            </a:r>
            <a:endParaRPr lang="ru-RU" dirty="0"/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85728"/>
            <a:ext cx="19145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Ребёнок 3 лет начинает говорить распространёнными предложениями. Например: «Договорились, сначала я морковку съем, а потом пойдём с тобой гулять»</a:t>
            </a:r>
          </a:p>
          <a:p>
            <a:r>
              <a:rPr lang="ru-RU" dirty="0" smtClean="0"/>
              <a:t>Ребёнок начинает мыслить: сравнивать (снег белый, как сахар); обобщать (яблоко красное и флажок красный); </a:t>
            </a:r>
            <a:endParaRPr lang="ru-RU" dirty="0"/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85728"/>
            <a:ext cx="19145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2797172"/>
          </a:xfrm>
        </p:spPr>
        <p:txBody>
          <a:bodyPr>
            <a:normAutofit/>
          </a:bodyPr>
          <a:lstStyle/>
          <a:p>
            <a:r>
              <a:rPr lang="ru-RU" dirty="0" smtClean="0"/>
              <a:t>Дети этого возраста становятся почемучками, то есть задают много вопросов (как, где, когда, а куда ). </a:t>
            </a:r>
            <a:endParaRPr lang="ru-RU" dirty="0"/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2454499"/>
            <a:ext cx="3857652" cy="3260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Умеют пересказывать (по вопросам) сказку или рассказик. </a:t>
            </a:r>
          </a:p>
          <a:p>
            <a:r>
              <a:rPr lang="ru-RU" dirty="0" smtClean="0"/>
              <a:t>Ребёнок использует суффиксальное словообразование: кошка - кошечка; заяц - зайчик,  и т.д.</a:t>
            </a:r>
          </a:p>
          <a:p>
            <a:endParaRPr lang="ru-RU" dirty="0"/>
          </a:p>
        </p:txBody>
      </p:sp>
      <p:pic>
        <p:nvPicPr>
          <p:cNvPr id="10" name="Содержимое 9" descr="i (5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78376" y="2285992"/>
            <a:ext cx="4095779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 детей 4-го года жизни широко используется разговорная форма речи.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Увеличивается словарь, изложение связное</a:t>
            </a:r>
          </a:p>
          <a:p>
            <a:r>
              <a:rPr lang="ru-RU" sz="8000" dirty="0" smtClean="0"/>
              <a:t>Предметы объединяются по назначению: одежда, посуда, продукты, овощи, фрукты, т.д. </a:t>
            </a:r>
          </a:p>
          <a:p>
            <a:r>
              <a:rPr lang="ru-RU" sz="8000" dirty="0" smtClean="0"/>
              <a:t>Согласовываются правильно существительные и прилагательные (синее платье; синий шарик) или существительные и числительные (пять шариков, один шарик</a:t>
            </a:r>
          </a:p>
          <a:p>
            <a:r>
              <a:rPr lang="ru-RU" sz="8000" dirty="0" smtClean="0"/>
              <a:t>правильно употребляются падежные окончания</a:t>
            </a:r>
          </a:p>
          <a:p>
            <a:pPr fontAlgn="base"/>
            <a:r>
              <a:rPr lang="ru-RU" sz="8000" dirty="0" smtClean="0"/>
              <a:t>Дети хорошо рассказывают или пересказывают.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 descr="0_50db7_b37677b9_-1-L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1573849"/>
            <a:ext cx="3749675" cy="43199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1590</TotalTime>
  <Words>782</Words>
  <Application>Microsoft Office PowerPoint</Application>
  <PresentationFormat>Экран (4:3)</PresentationFormat>
  <Paragraphs>80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Справедливость</vt:lpstr>
      <vt:lpstr>Организация работы по обогащению словарного запаса у детей второй младшей группы ДОУ</vt:lpstr>
      <vt:lpstr>Хорошая речь – важнейшее условие всестороннего полноценного развития детей</vt:lpstr>
      <vt:lpstr>Зачем нужна речь?</vt:lpstr>
      <vt:lpstr>На протяжении 3-го года жизни в развитии ребёнка происходят значительные изменения.</vt:lpstr>
      <vt:lpstr>Слайд 5</vt:lpstr>
      <vt:lpstr>Слайд 6</vt:lpstr>
      <vt:lpstr>Дети этого возраста становятся почемучками, то есть задают много вопросов (как, где, когда, а куда ). </vt:lpstr>
      <vt:lpstr>Слайд 8</vt:lpstr>
      <vt:lpstr>У детей 4-го года жизни широко используется разговорная форма речи. </vt:lpstr>
      <vt:lpstr> </vt:lpstr>
      <vt:lpstr>Демонстрация предметов(изображений предметов) с одновременным их названием</vt:lpstr>
      <vt:lpstr>Демонстрация действий предмета с их названием</vt:lpstr>
      <vt:lpstr>Обследование взрослым предмета с названием его качеств</vt:lpstr>
      <vt:lpstr>Игра «Чудесный мешочек»</vt:lpstr>
      <vt:lpstr>Игры «Тематическое лото»</vt:lpstr>
      <vt:lpstr>Игра «Чего не стало?»</vt:lpstr>
      <vt:lpstr>«Домино»</vt:lpstr>
      <vt:lpstr>Игра «Что бывает?»</vt:lpstr>
      <vt:lpstr>Игра « Магазин»</vt:lpstr>
      <vt:lpstr>Игра « Геометрическое лото»</vt:lpstr>
      <vt:lpstr>Игры по обобщению понятий  овощи и фрукты</vt:lpstr>
      <vt:lpstr>Углубляем знания о мире</vt:lpstr>
      <vt:lpstr>Много читаем</vt:lpstr>
      <vt:lpstr>Пересказ сказки с помощью вопросов взрослого</vt:lpstr>
      <vt:lpstr>Продолжаем ,развивать мелкую моторику</vt:lpstr>
      <vt:lpstr>И еще много, много чего……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по обогащению словарного запаса у детей второй младшей группы ДОУ</dc:title>
  <cp:lastModifiedBy>Admin</cp:lastModifiedBy>
  <cp:revision>23</cp:revision>
  <dcterms:modified xsi:type="dcterms:W3CDTF">2012-12-16T10:33:37Z</dcterms:modified>
</cp:coreProperties>
</file>