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493C-DB7A-4EAC-8175-3B793A94B1C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BC26-6228-4D54-A132-1463DCB09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</a:rPr>
              <a:t>Мультимедийное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</a:rPr>
              <a:t> пособие к НОД с детьми 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ea typeface="Batang" pitchFamily="18" charset="-127"/>
              </a:rPr>
              <a:t>6-7 лет 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rbel" pitchFamily="34" charset="0"/>
              </a:rPr>
              <a:t>«Путешествие по осеннему лесу»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4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20688"/>
            <a:ext cx="532859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9787_large_1279047272_listvabere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8458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4327376" cy="3086100"/>
          </a:xfrm>
          <a:prstGeom prst="rect">
            <a:avLst/>
          </a:prstGeom>
        </p:spPr>
      </p:pic>
      <p:pic>
        <p:nvPicPr>
          <p:cNvPr id="5" name="Рисунок 4" descr="artlib_gallery-135755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492896"/>
            <a:ext cx="45339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ad2f_52828e55_XL.jpg"/>
          <p:cNvPicPr>
            <a:picLocks noChangeAspect="1"/>
          </p:cNvPicPr>
          <p:nvPr/>
        </p:nvPicPr>
        <p:blipFill>
          <a:blip r:embed="rId2" cstate="print"/>
          <a:srcRect l="18500" r="59450" b="51176"/>
          <a:stretch>
            <a:fillRect/>
          </a:stretch>
        </p:blipFill>
        <p:spPr>
          <a:xfrm>
            <a:off x="1007848" y="2070663"/>
            <a:ext cx="975592" cy="1080120"/>
          </a:xfrm>
          <a:prstGeom prst="rect">
            <a:avLst/>
          </a:prstGeom>
        </p:spPr>
      </p:pic>
      <p:pic>
        <p:nvPicPr>
          <p:cNvPr id="4" name="Рисунок 3" descr="0_6ad2f_52828e55_XL.jpg"/>
          <p:cNvPicPr>
            <a:picLocks noChangeAspect="1"/>
          </p:cNvPicPr>
          <p:nvPr/>
        </p:nvPicPr>
        <p:blipFill>
          <a:blip r:embed="rId2" cstate="print"/>
          <a:srcRect l="57875" t="50000" r="20863"/>
          <a:stretch>
            <a:fillRect/>
          </a:stretch>
        </p:blipFill>
        <p:spPr>
          <a:xfrm>
            <a:off x="4139951" y="4221088"/>
            <a:ext cx="1286081" cy="1512168"/>
          </a:xfrm>
          <a:prstGeom prst="rect">
            <a:avLst/>
          </a:prstGeom>
        </p:spPr>
      </p:pic>
      <p:pic>
        <p:nvPicPr>
          <p:cNvPr id="6" name="Рисунок 5" descr="0_6ad2f_52828e55_XL.jpg"/>
          <p:cNvPicPr>
            <a:picLocks noChangeAspect="1"/>
          </p:cNvPicPr>
          <p:nvPr/>
        </p:nvPicPr>
        <p:blipFill>
          <a:blip r:embed="rId2" cstate="print"/>
          <a:srcRect l="40537" r="42474" b="50000"/>
          <a:stretch>
            <a:fillRect/>
          </a:stretch>
        </p:blipFill>
        <p:spPr>
          <a:xfrm>
            <a:off x="2267744" y="620688"/>
            <a:ext cx="936104" cy="1350818"/>
          </a:xfrm>
          <a:prstGeom prst="rect">
            <a:avLst/>
          </a:prstGeom>
        </p:spPr>
      </p:pic>
      <p:pic>
        <p:nvPicPr>
          <p:cNvPr id="7" name="Рисунок 6" descr="0_6ad2f_52828e55_XL.jpg"/>
          <p:cNvPicPr>
            <a:picLocks noChangeAspect="1"/>
          </p:cNvPicPr>
          <p:nvPr/>
        </p:nvPicPr>
        <p:blipFill>
          <a:blip r:embed="rId2" cstate="print"/>
          <a:srcRect l="3538" t="4326" r="79925" b="54725"/>
          <a:stretch>
            <a:fillRect/>
          </a:stretch>
        </p:blipFill>
        <p:spPr>
          <a:xfrm>
            <a:off x="1187624" y="4509120"/>
            <a:ext cx="1080120" cy="1337291"/>
          </a:xfrm>
          <a:prstGeom prst="rect">
            <a:avLst/>
          </a:prstGeom>
        </p:spPr>
      </p:pic>
      <p:pic>
        <p:nvPicPr>
          <p:cNvPr id="8" name="Рисунок 7" descr="0_6ad2f_52828e55_XL.jpg"/>
          <p:cNvPicPr>
            <a:picLocks noChangeAspect="1"/>
          </p:cNvPicPr>
          <p:nvPr/>
        </p:nvPicPr>
        <p:blipFill>
          <a:blip r:embed="rId2" cstate="print"/>
          <a:srcRect l="22438" t="48425" r="58662" b="5901"/>
          <a:stretch>
            <a:fillRect/>
          </a:stretch>
        </p:blipFill>
        <p:spPr>
          <a:xfrm>
            <a:off x="6948264" y="4365104"/>
            <a:ext cx="1152128" cy="1392155"/>
          </a:xfrm>
          <a:prstGeom prst="rect">
            <a:avLst/>
          </a:prstGeom>
        </p:spPr>
      </p:pic>
      <p:pic>
        <p:nvPicPr>
          <p:cNvPr id="9" name="Рисунок 8" descr="0_6ad2f_52828e55_XL.jpg"/>
          <p:cNvPicPr>
            <a:picLocks noChangeAspect="1"/>
          </p:cNvPicPr>
          <p:nvPr/>
        </p:nvPicPr>
        <p:blipFill>
          <a:blip r:embed="rId2" cstate="print"/>
          <a:srcRect l="60237" r="22438" b="51575"/>
          <a:stretch>
            <a:fillRect/>
          </a:stretch>
        </p:blipFill>
        <p:spPr>
          <a:xfrm>
            <a:off x="3851920" y="1844824"/>
            <a:ext cx="936104" cy="1308268"/>
          </a:xfrm>
          <a:prstGeom prst="rect">
            <a:avLst/>
          </a:prstGeom>
        </p:spPr>
      </p:pic>
      <p:pic>
        <p:nvPicPr>
          <p:cNvPr id="10" name="Рисунок 9" descr="0_6ad2f_52828e55_XL.jpg"/>
          <p:cNvPicPr>
            <a:picLocks noChangeAspect="1"/>
          </p:cNvPicPr>
          <p:nvPr/>
        </p:nvPicPr>
        <p:blipFill>
          <a:blip r:embed="rId2" cstate="print"/>
          <a:srcRect l="76775" b="48425"/>
          <a:stretch>
            <a:fillRect/>
          </a:stretch>
        </p:blipFill>
        <p:spPr>
          <a:xfrm>
            <a:off x="6300192" y="476672"/>
            <a:ext cx="1152128" cy="1279226"/>
          </a:xfrm>
          <a:prstGeom prst="rect">
            <a:avLst/>
          </a:prstGeom>
        </p:spPr>
      </p:pic>
      <p:pic>
        <p:nvPicPr>
          <p:cNvPr id="11" name="Рисунок 10" descr="0_6ad2f_52828e55_XL.jpg"/>
          <p:cNvPicPr>
            <a:picLocks noChangeAspect="1"/>
          </p:cNvPicPr>
          <p:nvPr/>
        </p:nvPicPr>
        <p:blipFill>
          <a:blip r:embed="rId2" cstate="print"/>
          <a:srcRect l="3538" t="48425" r="77562"/>
          <a:stretch>
            <a:fillRect/>
          </a:stretch>
        </p:blipFill>
        <p:spPr>
          <a:xfrm>
            <a:off x="7668344" y="1844824"/>
            <a:ext cx="1008112" cy="1375505"/>
          </a:xfrm>
          <a:prstGeom prst="rect">
            <a:avLst/>
          </a:prstGeom>
        </p:spPr>
      </p:pic>
      <p:pic>
        <p:nvPicPr>
          <p:cNvPr id="12" name="Рисунок 11" descr="0_6ad2f_52828e55_XL.jpg"/>
          <p:cNvPicPr>
            <a:picLocks noChangeAspect="1"/>
          </p:cNvPicPr>
          <p:nvPr/>
        </p:nvPicPr>
        <p:blipFill>
          <a:blip r:embed="rId2" cstate="print"/>
          <a:srcRect l="40550" t="48425" r="40550" b="7476"/>
          <a:stretch>
            <a:fillRect/>
          </a:stretch>
        </p:blipFill>
        <p:spPr>
          <a:xfrm>
            <a:off x="5796136" y="1844824"/>
            <a:ext cx="1080120" cy="126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2776"/>
            <a:ext cx="6480000" cy="115200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МОЛОДЦЫ!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1507401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80928"/>
            <a:ext cx="3810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12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300" y="836712"/>
            <a:ext cx="7149100" cy="526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ri-gunes-yapraklari_58936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84" y="1124745"/>
            <a:ext cx="707160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148472" cy="497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2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12068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3224-1207907514_thumb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20337"/>
          <a:stretch>
            <a:fillRect/>
          </a:stretch>
        </p:blipFill>
        <p:spPr>
          <a:xfrm>
            <a:off x="1115616" y="764704"/>
            <a:ext cx="4747092" cy="2635364"/>
          </a:xfrm>
          <a:prstGeom prst="rect">
            <a:avLst/>
          </a:prstGeom>
        </p:spPr>
      </p:pic>
      <p:pic>
        <p:nvPicPr>
          <p:cNvPr id="12" name="Рисунок 11" descr="g_las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83" t="55452" r="31827" b="6385"/>
          <a:stretch>
            <a:fillRect/>
          </a:stretch>
        </p:blipFill>
        <p:spPr>
          <a:xfrm>
            <a:off x="6444208" y="4797152"/>
            <a:ext cx="792088" cy="1512168"/>
          </a:xfrm>
          <a:prstGeom prst="rect">
            <a:avLst/>
          </a:prstGeom>
        </p:spPr>
      </p:pic>
      <p:pic>
        <p:nvPicPr>
          <p:cNvPr id="13" name="Рисунок 12" descr="g_las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83" t="55452" r="31827" b="6385"/>
          <a:stretch>
            <a:fillRect/>
          </a:stretch>
        </p:blipFill>
        <p:spPr>
          <a:xfrm>
            <a:off x="2339752" y="4077072"/>
            <a:ext cx="792088" cy="151216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1979 -0.5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6 0.02616 L -0.37396 -0.4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768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3 + 2 = 5</a:t>
            </a:r>
            <a:endParaRPr lang="ru-RU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6002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82453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3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694821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21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Тема6</vt:lpstr>
      <vt:lpstr>Мультимедийное пособие к НОД с детьми 6-7 лет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Player</dc:creator>
  <cp:lastModifiedBy>Player</cp:lastModifiedBy>
  <cp:revision>23</cp:revision>
  <dcterms:created xsi:type="dcterms:W3CDTF">2014-09-27T06:06:13Z</dcterms:created>
  <dcterms:modified xsi:type="dcterms:W3CDTF">2014-11-05T12:50:55Z</dcterms:modified>
</cp:coreProperties>
</file>