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0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Дидактическая игра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«Определи место звука «р» в слове»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8453" y="1628800"/>
            <a:ext cx="6408712" cy="2880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Цель:</a:t>
            </a:r>
          </a:p>
          <a:p>
            <a:pPr algn="ctr"/>
            <a:r>
              <a:rPr lang="ru-RU" sz="3200" dirty="0" smtClean="0"/>
              <a:t>Автоматизация  и  определение места звука [р] в словах.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445224"/>
            <a:ext cx="712879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(1- в начале слова, 2- в средине, 3- в конце)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692696"/>
            <a:ext cx="8522122" cy="2768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4365104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 smtClean="0"/>
              <a:t>1</a:t>
            </a:r>
            <a:endParaRPr lang="ru-RU" sz="15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36797" y="4390926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 smtClean="0"/>
              <a:t>1</a:t>
            </a:r>
            <a:endParaRPr lang="ru-RU" sz="1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4402614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4069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620688"/>
            <a:ext cx="8555670" cy="277069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4509120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/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4509120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 smtClean="0"/>
              <a:t>1</a:t>
            </a:r>
            <a:endParaRPr lang="ru-RU" sz="15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60491" y="4268748"/>
            <a:ext cx="1613459" cy="2046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916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787078"/>
            <a:ext cx="8206466" cy="261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4365104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365104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/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4221088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930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764704"/>
            <a:ext cx="8820472" cy="28217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4365104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 smtClean="0"/>
              <a:t>1</a:t>
            </a:r>
            <a:endParaRPr lang="ru-RU" sz="15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69748" y="4365104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 smtClean="0"/>
              <a:t>1</a:t>
            </a:r>
            <a:endParaRPr lang="ru-RU" sz="15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11320" y="4459857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 smtClean="0"/>
              <a:t>1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3871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76672"/>
            <a:ext cx="8586272" cy="28083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4365104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 smtClean="0"/>
              <a:t>1</a:t>
            </a:r>
            <a:endParaRPr lang="ru-RU" sz="15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24656" y="4439859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 smtClean="0"/>
              <a:t>1</a:t>
            </a:r>
            <a:endParaRPr lang="ru-RU" sz="15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4365104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434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692696"/>
            <a:ext cx="8323380" cy="27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4365104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/>
              <a:t>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488013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 smtClean="0"/>
              <a:t>1</a:t>
            </a:r>
            <a:endParaRPr lang="ru-RU" sz="15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4488013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3098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692696"/>
            <a:ext cx="8730168" cy="27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4365104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96604" y="4365104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/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4365104"/>
            <a:ext cx="144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30</TotalTime>
  <Words>50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Soho</vt:lpstr>
      <vt:lpstr>Дидактическая игра  «Определи место звука «р» в слове»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«Определи место звука «р» в слове»</dc:title>
  <cp:lastModifiedBy>Наталья</cp:lastModifiedBy>
  <cp:revision>6</cp:revision>
  <dcterms:modified xsi:type="dcterms:W3CDTF">2014-03-27T15:57:49Z</dcterms:modified>
</cp:coreProperties>
</file>