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9" r:id="rId3"/>
    <p:sldId id="266" r:id="rId4"/>
    <p:sldId id="258" r:id="rId5"/>
    <p:sldId id="267" r:id="rId6"/>
    <p:sldId id="260" r:id="rId7"/>
    <p:sldId id="261" r:id="rId8"/>
    <p:sldId id="259" r:id="rId9"/>
    <p:sldId id="262" r:id="rId10"/>
    <p:sldId id="263" r:id="rId11"/>
    <p:sldId id="257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A5E53-9C83-49F6-92B2-1C88EE3F746A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CAC3C-A2FD-4848-9E6B-9D48FFA7C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3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CAC3C-A2FD-4848-9E6B-9D48FFA7CE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7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A914-5C95-4DB4-A845-5E118BEBD4AB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E06-F3B1-4B13-8428-4D604EABA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A914-5C95-4DB4-A845-5E118BEBD4AB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E06-F3B1-4B13-8428-4D604EABA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A914-5C95-4DB4-A845-5E118BEBD4AB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E06-F3B1-4B13-8428-4D604EABA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A914-5C95-4DB4-A845-5E118BEBD4AB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E06-F3B1-4B13-8428-4D604EABA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A914-5C95-4DB4-A845-5E118BEBD4AB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E06-F3B1-4B13-8428-4D604EABA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A914-5C95-4DB4-A845-5E118BEBD4AB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E06-F3B1-4B13-8428-4D604EABA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A914-5C95-4DB4-A845-5E118BEBD4AB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E06-F3B1-4B13-8428-4D604EABA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A914-5C95-4DB4-A845-5E118BEBD4AB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E06-F3B1-4B13-8428-4D604EABA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A914-5C95-4DB4-A845-5E118BEBD4AB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E06-F3B1-4B13-8428-4D604EABA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A914-5C95-4DB4-A845-5E118BEBD4AB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E06-F3B1-4B13-8428-4D604EABAF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A914-5C95-4DB4-A845-5E118BEBD4AB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E06-F3B1-4B13-8428-4D604EABAF0C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91A914-5C95-4DB4-A845-5E118BEBD4AB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BFEE06-F3B1-4B13-8428-4D604EABAF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url?url=http://vdetskommire.ru/health/solnechnye-vanny-dlya-malyshej/&amp;rct=j&amp;sa=U&amp;ei=zOuvUt3hJei14ASCw4GYDw&amp;ved=0CCwQ9QEwAQ&amp;q=%D1%81%D0%BE%D0%BB%D0%BD%D1%86%D0%B5+%D0%BA%D0%B0%D1%80%D1%82%D0%B8%D0%BD%D0%BA%D0%B0+%D0%B4%D0%BB%D1%8F+%D0%B4%D0%B5%D1%82%D0%B5%D0%B9&amp;usg=AFQjCNG3Fo4wlHah0s22CCGqKyWORmqQe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1988840"/>
            <a:ext cx="7772400" cy="2738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Уголок природы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средней  группы «</a:t>
            </a:r>
            <a:r>
              <a:rPr lang="ru-RU" b="1" dirty="0" err="1" smtClean="0">
                <a:solidFill>
                  <a:srgbClr val="00B050"/>
                </a:solidFill>
              </a:rPr>
              <a:t>Күнчээн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7710" y="518653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B0F0"/>
                </a:solidFill>
                <a:ea typeface="+mj-ea"/>
                <a:cs typeface="+mj-cs"/>
              </a:rPr>
              <a:t>МБДОУ Детский сад комбинированного вида «</a:t>
            </a:r>
            <a:r>
              <a:rPr lang="ru-RU" sz="2800" dirty="0" err="1">
                <a:solidFill>
                  <a:srgbClr val="00B0F0"/>
                </a:solidFill>
                <a:ea typeface="+mj-ea"/>
                <a:cs typeface="+mj-cs"/>
              </a:rPr>
              <a:t>Сардана</a:t>
            </a:r>
            <a:r>
              <a:rPr lang="ru-RU" sz="2800" dirty="0">
                <a:solidFill>
                  <a:srgbClr val="00B0F0"/>
                </a:solidFill>
                <a:ea typeface="+mj-ea"/>
                <a:cs typeface="+mj-cs"/>
              </a:rPr>
              <a:t>» 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https://encrypted-tbn0.gstatic.com/images?q=tbn:ANd9GcTLsK-4MkaR6Vyvli8DF3ARrkjU5_fgO9wp6Fsq2dNd7b3OR2nczAJC0CX1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263950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65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599709" cy="55865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Макеты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85" y="1100020"/>
            <a:ext cx="3958655" cy="325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339" y="1052736"/>
            <a:ext cx="4375648" cy="328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064" y="4455069"/>
            <a:ext cx="390611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Работа воспитателя </a:t>
            </a:r>
            <a:r>
              <a:rPr lang="ru-RU" b="1" dirty="0" err="1" smtClean="0"/>
              <a:t>Авеловой</a:t>
            </a:r>
            <a:r>
              <a:rPr lang="ru-RU" b="1" dirty="0" smtClean="0"/>
              <a:t> И.В. </a:t>
            </a:r>
          </a:p>
          <a:p>
            <a:pPr algn="ctr"/>
            <a:r>
              <a:rPr lang="ru-RU" b="1" dirty="0" smtClean="0"/>
              <a:t>«Зимний день»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4470924"/>
            <a:ext cx="316821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Коллективная работа  детей </a:t>
            </a:r>
          </a:p>
          <a:p>
            <a:pPr algn="ctr"/>
            <a:r>
              <a:rPr lang="ru-RU" b="1" dirty="0" smtClean="0"/>
              <a:t>«Зимний лес»  </a:t>
            </a:r>
          </a:p>
        </p:txBody>
      </p:sp>
    </p:spTree>
    <p:extLst>
      <p:ext uri="{BB962C8B-B14F-4D97-AF65-F5344CB8AC3E}">
        <p14:creationId xmlns:p14="http://schemas.microsoft.com/office/powerpoint/2010/main" val="190373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3241" y="225489"/>
            <a:ext cx="4179663" cy="43691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Картотека </a:t>
            </a:r>
            <a:endParaRPr lang="ru-RU" sz="36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50" y="692696"/>
            <a:ext cx="3740116" cy="28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630" y="828697"/>
            <a:ext cx="3456384" cy="28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47" y="3599658"/>
            <a:ext cx="3277721" cy="314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1495" y="3748390"/>
            <a:ext cx="3766114" cy="282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0347" y="3124793"/>
            <a:ext cx="3567256" cy="372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З</a:t>
            </a:r>
            <a:r>
              <a:rPr lang="ru-RU" b="1" dirty="0" smtClean="0"/>
              <a:t>имние </a:t>
            </a:r>
            <a:r>
              <a:rPr lang="ru-RU" b="1" dirty="0"/>
              <a:t>подвижные игры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23486" y="3341476"/>
            <a:ext cx="35135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Прогулки и наблюдения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8973" y="6169225"/>
            <a:ext cx="323619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Предметные картинки – </a:t>
            </a:r>
          </a:p>
          <a:p>
            <a:r>
              <a:rPr lang="ru-RU" sz="1600" b="1" dirty="0" smtClean="0"/>
              <a:t>Окружающий мир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58688" y="6081733"/>
            <a:ext cx="411103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Дикие и домашние животные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57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6418557" cy="288032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Альбомы и коллекция 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242" y="3247438"/>
            <a:ext cx="3868011" cy="29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81" y="836712"/>
            <a:ext cx="3655357" cy="244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836712"/>
            <a:ext cx="4392488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 Альбомы: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«Весна» , «Лето», «Осень», «Зима»;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«Птицы нашего леса»;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«Животные холодных стран», «Животные теплых стран»;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«Одежда»;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«Профессии»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«Счастливое детство»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271" y="3543780"/>
            <a:ext cx="3376467" cy="286232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Коллекция открыток: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«По реке Лене»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«Экскурсии на природу»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«Рыбки аквариума»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«Зеленая аптека»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«Сибирь цветет»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«Зоопарк»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«Домашний сад»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«Экзотические птицы»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72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657" y="30591"/>
            <a:ext cx="4060219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Игры 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487" y="4421617"/>
            <a:ext cx="4199352" cy="194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92695"/>
            <a:ext cx="2796868" cy="331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25311" y="6364543"/>
            <a:ext cx="300770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 Дидактические игры 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3726" y="3967968"/>
            <a:ext cx="337646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 Игры с песком и водой </a:t>
            </a:r>
            <a:endParaRPr lang="ru-RU" dirty="0"/>
          </a:p>
        </p:txBody>
      </p:sp>
      <p:pic>
        <p:nvPicPr>
          <p:cNvPr id="3" name="Picture 2" descr="C:\Users\Наталья\Desktop\уголок природы сред гр\IMG_456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9388" y="711098"/>
            <a:ext cx="4418326" cy="33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732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68052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Работа с родителями 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6324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506" y="640989"/>
            <a:ext cx="4021922" cy="289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05284"/>
            <a:ext cx="3879787" cy="273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97611"/>
            <a:ext cx="3888432" cy="275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53143" y="3026851"/>
            <a:ext cx="3925745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Фотографии родителей </a:t>
            </a:r>
          </a:p>
          <a:p>
            <a:pPr algn="ctr"/>
            <a:r>
              <a:rPr lang="ru-RU" b="1" dirty="0" smtClean="0"/>
              <a:t>для выставки «Ребенок и природа»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43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368152"/>
          </a:xfrm>
          <a:solidFill>
            <a:schemeClr val="bg1"/>
          </a:solidFill>
        </p:spPr>
        <p:txBody>
          <a:bodyPr/>
          <a:lstStyle/>
          <a:p>
            <a:r>
              <a:rPr lang="ru-RU" sz="2000" b="1" dirty="0" smtClean="0"/>
              <a:t>Цель: </a:t>
            </a:r>
            <a:r>
              <a:rPr lang="ru-RU" sz="2000" dirty="0" smtClean="0"/>
              <a:t>Ознакомление детей с живой и неживой природой, формирование осознанно бережного отношения к ней, формирование начал экологической культуры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7920880" cy="396044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Уточнение, систематизация и углубление знаний о растениях, животных, природных явлениях;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Формирование знаний о жизненных проявлениях всего живого (питание, рост, развитие);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Формирование представлений о причинно – следственных связях внутри природного комплекса;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Развитие эмоционально – доброжелательного отношения к живым объектам природы в процессе общения с ними;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Развитие умений правильно взаимодействовать с природой;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Развитие интереса к миру природы;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Формирование эстетического отношения действительности, прежде всего к природе во всех ее проявлениях.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89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129614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М</a:t>
            </a:r>
            <a:r>
              <a:rPr lang="ru-RU" sz="2400" b="1" dirty="0" smtClean="0">
                <a:solidFill>
                  <a:srgbClr val="00B050"/>
                </a:solidFill>
              </a:rPr>
              <a:t>ини – экологическая тропа 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«</a:t>
            </a:r>
            <a:r>
              <a:rPr lang="ru-RU" sz="2400" b="1" dirty="0" err="1">
                <a:solidFill>
                  <a:srgbClr val="00B050"/>
                </a:solidFill>
              </a:rPr>
              <a:t>Аан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Алыхчын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ыллыга</a:t>
            </a:r>
            <a:r>
              <a:rPr lang="ru-RU" sz="2400" b="1" dirty="0" smtClean="0">
                <a:solidFill>
                  <a:srgbClr val="00B050"/>
                </a:solidFill>
              </a:rPr>
              <a:t>»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(Тропа Хозяйки леса)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5082" y="1681047"/>
            <a:ext cx="3581137" cy="45191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Уголок природы оформлен виде мини экологической тропы.</a:t>
            </a:r>
          </a:p>
          <a:p>
            <a:pPr marL="0" indent="0" algn="ctr">
              <a:buNone/>
            </a:pPr>
            <a:r>
              <a:rPr lang="ru-RU" sz="2000" b="1" dirty="0" smtClean="0"/>
              <a:t> Хозяйкой  экологической является </a:t>
            </a:r>
            <a:r>
              <a:rPr lang="ru-RU" sz="2000" b="1" dirty="0" err="1" smtClean="0"/>
              <a:t>Аан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Алыхчын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Хотун</a:t>
            </a:r>
            <a:r>
              <a:rPr lang="ru-RU" sz="2000" b="1" dirty="0" smtClean="0"/>
              <a:t> – хозяйка леса. Тропа обозначается символами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88" y="1700808"/>
            <a:ext cx="2302978" cy="35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306" y="1692376"/>
            <a:ext cx="2549174" cy="360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47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92" y="4146649"/>
            <a:ext cx="3009413" cy="56049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Picture 4" descr="C:\Users\Наталья\Desktop\уголок природы сред гр\IMG_45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67" y="390045"/>
            <a:ext cx="4665597" cy="34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талья\Desktop\уголок природы сред гр\IMG_45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4752528" cy="35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984" y="4077072"/>
            <a:ext cx="3148912" cy="193899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желтый </a:t>
            </a:r>
            <a:r>
              <a:rPr lang="ru-RU" sz="2000" b="1" dirty="0"/>
              <a:t>– опыты, поделки из природного материала; </a:t>
            </a:r>
            <a:endParaRPr lang="ru-RU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зеленый </a:t>
            </a:r>
            <a:r>
              <a:rPr lang="ru-RU" sz="2000" b="1" dirty="0"/>
              <a:t>– книги о природе.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832176"/>
            <a:ext cx="2736304" cy="193899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красный – труд на уголке природы;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синий – наблюдения в природе; 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56452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288" y="3764632"/>
            <a:ext cx="2851987" cy="213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963" y="389388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562" y="2348880"/>
            <a:ext cx="2650093" cy="220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Наталья\Desktop\уголок природы сред гр\IMG_453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81" y="365042"/>
            <a:ext cx="2945244" cy="220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04" y="3604374"/>
            <a:ext cx="2860597" cy="229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6601" y="2575561"/>
            <a:ext cx="269800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Зона труда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45965" y="5903622"/>
            <a:ext cx="324036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Картотека, альбомы, дидактические игры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4757" y="5903622"/>
            <a:ext cx="2997287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Зона художественной литературы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63281" y="2575561"/>
            <a:ext cx="269800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Зона наблюдений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69083" y="4569332"/>
            <a:ext cx="269800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Зона науки </a:t>
            </a:r>
          </a:p>
        </p:txBody>
      </p:sp>
    </p:spTree>
    <p:extLst>
      <p:ext uri="{BB962C8B-B14F-4D97-AF65-F5344CB8AC3E}">
        <p14:creationId xmlns:p14="http://schemas.microsoft.com/office/powerpoint/2010/main" val="52528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2213"/>
            <a:ext cx="5177172" cy="508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Зона труда </a:t>
            </a:r>
            <a:endParaRPr lang="ru-RU" b="1" dirty="0"/>
          </a:p>
        </p:txBody>
      </p:sp>
      <p:pic>
        <p:nvPicPr>
          <p:cNvPr id="4098" name="Picture 2" descr="C:\Users\Наталья\Desktop\уголок природы сред гр\IMG_45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3744416" cy="289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4239" y="4005064"/>
            <a:ext cx="3466434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Цель: формирование положительного отношения к труду.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ети с помощью воспитателя поливают цветы, разрыхляют землю, протирают пыль, опрыскивают листья.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22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20" y="116632"/>
            <a:ext cx="8229600" cy="580926"/>
          </a:xfrm>
        </p:spPr>
        <p:txBody>
          <a:bodyPr>
            <a:normAutofit/>
          </a:bodyPr>
          <a:lstStyle/>
          <a:p>
            <a:r>
              <a:rPr lang="ru-RU" dirty="0" smtClean="0"/>
              <a:t>Зона наблюдений </a:t>
            </a:r>
            <a:endParaRPr lang="ru-RU" dirty="0"/>
          </a:p>
        </p:txBody>
      </p:sp>
      <p:pic>
        <p:nvPicPr>
          <p:cNvPr id="5122" name="Picture 2" descr="C:\Users\Наталья\Desktop\уголок природы сред гр\IMG_45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972" y="663887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лья\Desktop\уголок природы сред гр\IMG_45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90" y="3290232"/>
            <a:ext cx="3931720" cy="29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3754" y="5373216"/>
            <a:ext cx="2862422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/>
              <a:t>Альбомы, картотека (игр, наблюдений, прогулок) выставляются по времени года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60" y="692696"/>
            <a:ext cx="4137380" cy="230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58975" y="3572094"/>
            <a:ext cx="3145429" cy="160043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b="1" dirty="0" smtClean="0"/>
              <a:t>После прогулки или наблюдения за окном дети сами отмечают  на календаре природы </a:t>
            </a:r>
          </a:p>
          <a:p>
            <a:pPr algn="ctr"/>
            <a:r>
              <a:rPr lang="ru-RU" sz="1600" b="1" dirty="0" smtClean="0"/>
              <a:t>«Какая сегодня погода?»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15707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264696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Зона науки</a:t>
            </a:r>
            <a:endParaRPr lang="ru-RU" sz="2800" dirty="0"/>
          </a:p>
        </p:txBody>
      </p:sp>
      <p:pic>
        <p:nvPicPr>
          <p:cNvPr id="3076" name="Picture 4" descr="C:\Users\Наталья\Desktop\уголок природы сред гр\IMG_45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82" y="804089"/>
            <a:ext cx="3075806" cy="41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3888432" cy="265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52" y="6309320"/>
            <a:ext cx="302433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«Снежная метель»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093777"/>
            <a:ext cx="31683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Опыты со снегом </a:t>
            </a:r>
            <a:endParaRPr lang="ru-RU" dirty="0"/>
          </a:p>
        </p:txBody>
      </p:sp>
      <p:pic>
        <p:nvPicPr>
          <p:cNvPr id="1026" name="Picture 2" descr="C:\Users\Наталья\Desktop\уголок природы сред гр\IMG_456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463107"/>
            <a:ext cx="3816424" cy="28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8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648072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Зона художественной литературы </a:t>
            </a:r>
            <a:endParaRPr lang="ru-RU" sz="3600" dirty="0"/>
          </a:p>
        </p:txBody>
      </p:sp>
      <p:pic>
        <p:nvPicPr>
          <p:cNvPr id="6146" name="Picture 2" descr="C:\Users\Наталья\Desktop\уголок природы сред гр\IMG_45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223" y="2636912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ья\Desktop\уголок природы сред гр\IMG_45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806" y="92241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2806" y="4703805"/>
            <a:ext cx="4247185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Подбор художественной литературы  по сезонным изменениям природы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470437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170</TotalTime>
  <Words>402</Words>
  <Application>Microsoft Office PowerPoint</Application>
  <PresentationFormat>Экран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Уголок природы  средней  группы «Күнчээн»  </vt:lpstr>
      <vt:lpstr>Цель: Ознакомление детей с живой и неживой природой, формирование осознанно бережного отношения к ней, формирование начал экологической культуры</vt:lpstr>
      <vt:lpstr>Мини – экологическая тропа   «Аан Алыхчын ыллыга» (Тропа Хозяйки леса)</vt:lpstr>
      <vt:lpstr>  </vt:lpstr>
      <vt:lpstr>Презентация PowerPoint</vt:lpstr>
      <vt:lpstr>Зона труда </vt:lpstr>
      <vt:lpstr>Зона наблюдений </vt:lpstr>
      <vt:lpstr>Зона науки</vt:lpstr>
      <vt:lpstr>Зона художественной литературы </vt:lpstr>
      <vt:lpstr>Макеты </vt:lpstr>
      <vt:lpstr>Картотека </vt:lpstr>
      <vt:lpstr>Альбомы и коллекция </vt:lpstr>
      <vt:lpstr> Игры </vt:lpstr>
      <vt:lpstr>Работа с родителями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природы  «Аан Алыхчын аартыга» средняя группа</dc:title>
  <dc:creator>Наталья</dc:creator>
  <cp:lastModifiedBy>Авелов</cp:lastModifiedBy>
  <cp:revision>21</cp:revision>
  <dcterms:created xsi:type="dcterms:W3CDTF">2013-12-17T04:11:26Z</dcterms:created>
  <dcterms:modified xsi:type="dcterms:W3CDTF">2014-11-08T14:02:01Z</dcterms:modified>
</cp:coreProperties>
</file>