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0F1CA9-D7C6-48F9-83A0-83DE9BCF3CE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80DBB8-C26E-4084-9853-9397A6FF73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849486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машин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042011"/>
            <a:ext cx="3820640" cy="261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38878"/>
            <a:ext cx="3563888" cy="250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6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2768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Свет горит, мотор гудит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колёсах шины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дороге лихо мчит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в себе ...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4" y="260648"/>
            <a:ext cx="7642934" cy="622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3" y="964436"/>
            <a:ext cx="7322453" cy="4420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5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29" y="116632"/>
            <a:ext cx="49278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94" y="3113756"/>
            <a:ext cx="4847606" cy="332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" y="3356993"/>
            <a:ext cx="4285352" cy="308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5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0024"/>
          <a:stretch/>
        </p:blipFill>
        <p:spPr>
          <a:xfrm>
            <a:off x="1763688" y="404664"/>
            <a:ext cx="5256584" cy="277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3429000"/>
            <a:ext cx="8028384" cy="326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0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" b="10652"/>
          <a:stretch/>
        </p:blipFill>
        <p:spPr>
          <a:xfrm>
            <a:off x="1187624" y="3429000"/>
            <a:ext cx="6902212" cy="305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23892" r="4575" b="18300"/>
          <a:stretch/>
        </p:blipFill>
        <p:spPr>
          <a:xfrm>
            <a:off x="1187624" y="299544"/>
            <a:ext cx="6902211" cy="313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4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1" y="764704"/>
            <a:ext cx="848051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7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12411" r="3493" b="7595"/>
          <a:stretch/>
        </p:blipFill>
        <p:spPr>
          <a:xfrm>
            <a:off x="179512" y="27096"/>
            <a:ext cx="5616624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33124" r="14249" b="14439"/>
          <a:stretch/>
        </p:blipFill>
        <p:spPr>
          <a:xfrm>
            <a:off x="3419872" y="3659110"/>
            <a:ext cx="5578400" cy="293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4989" r="2634" b="15011"/>
          <a:stretch/>
        </p:blipFill>
        <p:spPr>
          <a:xfrm>
            <a:off x="179512" y="332656"/>
            <a:ext cx="5707117" cy="3200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3054189"/>
            <a:ext cx="5379869" cy="3584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7172" r="7430" b="16554"/>
          <a:stretch/>
        </p:blipFill>
        <p:spPr>
          <a:xfrm>
            <a:off x="971600" y="632402"/>
            <a:ext cx="7321063" cy="518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2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7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2014-02-12T17:01:50Z</dcterms:created>
  <dcterms:modified xsi:type="dcterms:W3CDTF">2014-02-12T18:50:07Z</dcterms:modified>
</cp:coreProperties>
</file>