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6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8D6B-CDC0-4EE1-B82F-95DEA6C3CA82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6E24-56BA-4FCA-81C0-D9188B3D643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11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664845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47658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Карусель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800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6362351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79133"/>
            <a:ext cx="3712510" cy="29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8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097"/>
            <a:ext cx="3830460" cy="2557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540996" cy="2832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46" y="3381476"/>
            <a:ext cx="2448988" cy="28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5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052736"/>
            <a:ext cx="707755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7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2952328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3528392" cy="2940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7" y="476672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Обувь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7029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7" y="369902"/>
            <a:ext cx="3554419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9902"/>
            <a:ext cx="3442320" cy="2234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62921"/>
            <a:ext cx="4004389" cy="2663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426" y="2818174"/>
            <a:ext cx="26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Фигурное катание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24219" y="2648897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Конькобежный спорт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36518" y="6040569"/>
            <a:ext cx="208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Хоккей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7821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1438275"/>
            <a:ext cx="4086225" cy="3981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48680"/>
            <a:ext cx="385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Первые лыжи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854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104456" cy="2526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04" y="3933056"/>
            <a:ext cx="3819525" cy="244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07389"/>
            <a:ext cx="3900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Древние сани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243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1271587"/>
            <a:ext cx="5495925" cy="4314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Древние сани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29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23</TotalTime>
  <Words>13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2014-01-25T17:32:06Z</dcterms:created>
  <dcterms:modified xsi:type="dcterms:W3CDTF">2014-01-27T19:14:59Z</dcterms:modified>
</cp:coreProperties>
</file>