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60" r:id="rId2"/>
    <p:sldId id="261" r:id="rId3"/>
    <p:sldId id="262" r:id="rId4"/>
    <p:sldId id="263" r:id="rId5"/>
    <p:sldId id="264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73B4E-88D2-4950-A62C-0D906FCFB76A}" type="datetimeFigureOut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4FCDA68-E22F-43B4-80B6-6A257B0387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3A29F-8435-46CC-AA09-4A1D06EFC7C5}" type="datetimeFigureOut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F13AF-DF8B-455E-9BF1-B417B36063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37404-8ED6-4AD9-B292-37BB7DEFD3C0}" type="datetimeFigureOut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FAB5-95ED-4679-A842-A819E0D00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5AB8E-58E7-49BC-862B-930802EC736E}" type="datetimeFigureOut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335F119-188A-4A2C-8DEE-1EDB067075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D1193-6A43-41E7-BCC0-06099068695C}" type="datetimeFigureOut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5060E-3FC1-4D76-A22E-A626D646D7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7DDE52-DD3D-45B7-8847-0FF9F29BDFA2}" type="datetimeFigureOut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80C5E-E2CF-425E-A74C-FC7B9017E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8F9F8-EB2B-410C-8C02-89A19267A5AB}" type="datetimeFigureOut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3A89209-9CE7-43FC-A943-D4D975EA5F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B6DAD-7FAE-4210-B774-2459F032D2D7}" type="datetimeFigureOut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C03AB-EE6B-4B79-97F2-EF8DBE89B1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1C5ADE-4AA8-41A6-97A0-109A28F91DC5}" type="datetimeFigureOut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14516-0764-44B8-88C8-1FCB24AF2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DF81-6E34-4A6E-9EB7-8307839285AB}" type="datetimeFigureOut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A6F1D-A6B1-4347-B6C8-06746E251B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B11B0C-57F2-4410-A4D0-E6064ADA4AE2}" type="datetimeFigureOut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5CC22-8051-4817-8DE6-C9F2BDC3B5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BA4E3A6-F73D-48C4-936A-B7038BAAF175}" type="datetimeFigureOut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83A8B27-92C9-4128-BF56-AF9835CFA5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истратор\Desktop\42889075-pole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103264194_octoberf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64896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601a4dcebd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64896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Администратор\Desktop\b88c1a727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292728" cy="56910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104946949_large_0_6467f_3940e2e8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138"/>
            <a:ext cx="8424936" cy="598819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843777_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92697"/>
            <a:ext cx="8208912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1858-192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712522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endParaRPr lang="ru-RU" smtClean="0"/>
          </a:p>
        </p:txBody>
      </p:sp>
      <p:pic>
        <p:nvPicPr>
          <p:cNvPr id="8194" name="Picture 2" descr="C:\Users\Администратор\Desktop\zolotaja_osenx_akw_kop_s_kart_i._lewitana_mww_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2013-02-06T16:16:49Z</dcterms:created>
  <dcterms:modified xsi:type="dcterms:W3CDTF">2014-10-26T13:58:08Z</dcterms:modified>
</cp:coreProperties>
</file>