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000000"/>
    <a:srgbClr val="000099"/>
    <a:srgbClr val="C14382"/>
    <a:srgbClr val="993366"/>
    <a:srgbClr val="3399FF"/>
    <a:srgbClr val="3333FF"/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643051"/>
            <a:ext cx="5857916" cy="1957400"/>
          </a:xfrm>
        </p:spPr>
        <p:txBody>
          <a:bodyPr/>
          <a:lstStyle>
            <a:lvl1pPr>
              <a:defRPr b="1" cap="none" spc="0">
                <a:ln w="50800"/>
                <a:solidFill>
                  <a:schemeClr val="accent4">
                    <a:lumMod val="50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5000636"/>
            <a:ext cx="5786478" cy="1428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D20FA-0496-4676-A6A4-6F3E27BD9F1A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73898-B584-4C64-9988-672F834CC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2C4A5-F040-483A-A4DA-5BB91C3DC806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015A-EBAB-4C73-A154-96C9652CB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D6570-B742-442C-B9C8-01DCE01D1727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8CF5-5A1A-48C1-8CC6-3797ADBAF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6504-8011-4C8E-AA38-3047196581EC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8E498-4268-4320-BC77-7AD187589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4C2F5-AC04-4CA5-BBA6-2357758A5E69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FC89-08E1-41B0-A59A-AEE45B9FE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3EC9B-EB7F-4407-AD8A-0B8C6428D855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784EB-CF67-43C7-A07B-7DCBA8A8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86323-DBF1-4E09-AB6D-525E1F693AA4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4D20F-0C9B-42DB-8808-62BC6898C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4C5CC-4076-4EB3-A9CB-B16754B97B49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6EF3C-F265-47F7-8E0A-5F475807D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A7CB5-FEE3-41E3-BC25-E006BCA7CD00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E687B-0C33-4CC8-8CDA-63A6EC4E9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3E45-5660-4B11-94CC-AD8D3988D6B2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D668-4B7D-46A4-ADAF-ABFEA208C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AFD6C-83D0-49A6-8452-F222818FD2E3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B053A-7B75-4CA8-9174-FDCC6B849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4EDBB7-24C9-4CC9-89F6-30D082015E73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1B495-6306-4103-9688-A77B2807C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50800"/>
          <a:solidFill>
            <a:srgbClr val="40315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0315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0315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0315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0315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40315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40315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40315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40315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38" y="1643063"/>
            <a:ext cx="5857875" cy="19573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FrankRuehl" pitchFamily="34" charset="-79"/>
              </a:rPr>
              <a:t>Знакомство с АЛФАВИТОМ</a:t>
            </a:r>
            <a:endParaRPr lang="ru-RU" dirty="0">
              <a:solidFill>
                <a:srgbClr val="002060"/>
              </a:solidFill>
              <a:latin typeface="Bookman Old Style" pitchFamily="18" charset="0"/>
              <a:cs typeface="FrankRuehl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5214950"/>
            <a:ext cx="5786437" cy="1428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Bookman Old Style" pitchFamily="18" charset="0"/>
              </a:rPr>
              <a:t>Звуковой анализ.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Bookman Old Style" pitchFamily="18" charset="0"/>
              </a:rPr>
              <a:t>Составление предложений.</a:t>
            </a:r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071942"/>
            <a:ext cx="671517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Мордочка усатая, </a:t>
            </a:r>
            <a:b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шубка полосатая, </a:t>
            </a:r>
            <a:b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часто умывается,</a:t>
            </a:r>
            <a:b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а с водой не знается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Кот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86446" y="500042"/>
            <a:ext cx="2765173" cy="3313954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472" y="857232"/>
            <a:ext cx="2214578" cy="1569660"/>
          </a:xfrm>
          <a:prstGeom prst="rect">
            <a:avLst/>
          </a:prstGeom>
          <a:solidFill>
            <a:srgbClr val="3399FF"/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  <a:ea typeface="Batang" pitchFamily="18" charset="-127"/>
                <a:cs typeface="FrankRuehl" pitchFamily="34" charset="-79"/>
              </a:rPr>
              <a:t>К</a:t>
            </a:r>
            <a:endParaRPr lang="ru-RU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Bookman Old Style" pitchFamily="18" charset="0"/>
              <a:ea typeface="Batang" pitchFamily="18" charset="-127"/>
              <a:cs typeface="FrankRuehl" pitchFamily="34" charset="-79"/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500562" y="628652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6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Ко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2143140" cy="2568472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29059" y="928670"/>
          <a:ext cx="4071966" cy="65912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357322"/>
                <a:gridCol w="1357322"/>
                <a:gridCol w="1357322"/>
              </a:tblGrid>
              <a:tr h="65912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    К</a:t>
                      </a:r>
                      <a:endParaRPr lang="ru-RU" sz="28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    О</a:t>
                      </a:r>
                      <a:endParaRPr lang="ru-RU" sz="28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    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8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4357686" y="1928802"/>
            <a:ext cx="571504" cy="571504"/>
          </a:xfrm>
          <a:prstGeom prst="ellipse">
            <a:avLst/>
          </a:prstGeom>
          <a:solidFill>
            <a:srgbClr val="0000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15008" y="192880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72330" y="1928802"/>
            <a:ext cx="571504" cy="571504"/>
          </a:xfrm>
          <a:prstGeom prst="ellipse">
            <a:avLst/>
          </a:prstGeom>
          <a:solidFill>
            <a:srgbClr val="0000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500034" y="3571876"/>
            <a:ext cx="28575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42910" y="3714752"/>
            <a:ext cx="92869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85918" y="3714752"/>
            <a:ext cx="107157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071802" y="3714752"/>
            <a:ext cx="10001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4214810" y="3643314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28596" y="4071942"/>
            <a:ext cx="1015021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Sylfaen" pitchFamily="18" charset="0"/>
              </a:rPr>
              <a:t>Кот</a:t>
            </a:r>
            <a:endParaRPr lang="ru-RU" sz="4000" b="1" dirty="0">
              <a:latin typeface="Sylfae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00166" y="4071942"/>
            <a:ext cx="1640193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Sylfaen" pitchFamily="18" charset="0"/>
              </a:rPr>
              <a:t>лакает</a:t>
            </a:r>
            <a:endParaRPr lang="ru-RU" sz="4000" b="1" dirty="0">
              <a:latin typeface="Sylfae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43240" y="4071942"/>
            <a:ext cx="1967205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Sylfaen" pitchFamily="18" charset="0"/>
              </a:rPr>
              <a:t>м</a:t>
            </a:r>
            <a:r>
              <a:rPr lang="ru-RU" sz="4000" b="1" dirty="0" smtClean="0">
                <a:latin typeface="Sylfaen" pitchFamily="18" charset="0"/>
              </a:rPr>
              <a:t>олоко.</a:t>
            </a:r>
            <a:endParaRPr lang="ru-RU" sz="4000" b="1" dirty="0">
              <a:latin typeface="Sylfaen" pitchFamily="18" charset="0"/>
            </a:endParaRPr>
          </a:p>
        </p:txBody>
      </p:sp>
      <p:pic>
        <p:nvPicPr>
          <p:cNvPr id="30" name="Содержимое 29" descr="Кот лакает молоко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43570" y="2714620"/>
            <a:ext cx="2143140" cy="257386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4" grpId="0" animBg="1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Найди лишнюю картинку</a:t>
            </a: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4" name="Содержимое 3" descr="коз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142984"/>
            <a:ext cx="2042323" cy="2042323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оро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142984"/>
            <a:ext cx="2164340" cy="2071702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курт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643314"/>
            <a:ext cx="2143140" cy="2143140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карандаш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3357562"/>
            <a:ext cx="2252675" cy="2055566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ле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1357298"/>
            <a:ext cx="2357454" cy="176809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5769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Властелин семи морей</a:t>
            </a:r>
            <a:b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в океане всех сильней.</a:t>
            </a:r>
            <a:b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Он плывёт – вода бурлит.</a:t>
            </a:r>
            <a:b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Это – чудо-рыба …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Кит 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1" y="571480"/>
            <a:ext cx="4084171" cy="2214578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000760" y="571480"/>
            <a:ext cx="2357454" cy="1569660"/>
          </a:xfrm>
          <a:prstGeom prst="rect">
            <a:avLst/>
          </a:prstGeom>
          <a:solidFill>
            <a:srgbClr val="3399FF"/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  <a:cs typeface="FrankRuehl" pitchFamily="34" charset="-79"/>
              </a:rPr>
              <a:t>К</a:t>
            </a:r>
            <a:endParaRPr lang="ru-RU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Bookman Old Style" pitchFamily="18" charset="0"/>
              <a:cs typeface="FrankRuehl" pitchFamily="34" charset="-79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29124" y="635795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1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0497" y="428605"/>
            <a:ext cx="3108102" cy="2000264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1000108"/>
          <a:ext cx="3976695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565"/>
                <a:gridCol w="1325565"/>
                <a:gridCol w="1325565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   К</a:t>
                      </a:r>
                      <a:endParaRPr lang="ru-RU" sz="28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   И</a:t>
                      </a:r>
                      <a:endParaRPr lang="ru-RU" sz="28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    Т</a:t>
                      </a:r>
                      <a:endParaRPr lang="ru-RU" sz="28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1000100" y="2000240"/>
            <a:ext cx="571504" cy="571504"/>
          </a:xfrm>
          <a:prstGeom prst="ellipse">
            <a:avLst/>
          </a:prstGeom>
          <a:solidFill>
            <a:srgbClr val="0066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357422" y="2000240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4744" y="2000240"/>
            <a:ext cx="571504" cy="571504"/>
          </a:xfrm>
          <a:prstGeom prst="ellipse">
            <a:avLst/>
          </a:prstGeom>
          <a:solidFill>
            <a:srgbClr val="0000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Кит впавает в мор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786058"/>
            <a:ext cx="2930752" cy="1902146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3750463" y="3393281"/>
            <a:ext cx="35719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29058" y="3571876"/>
            <a:ext cx="10001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143504" y="3571876"/>
            <a:ext cx="121444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72264" y="3571876"/>
            <a:ext cx="21431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000892" y="3571876"/>
            <a:ext cx="10001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 flipH="1">
            <a:off x="8143900" y="3500438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643306" y="4000504"/>
            <a:ext cx="1055097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Кит</a:t>
            </a:r>
            <a:endParaRPr lang="ru-RU" sz="4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ylfae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14876" y="4000504"/>
            <a:ext cx="1901483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плавает</a:t>
            </a:r>
            <a:endParaRPr lang="ru-RU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ylfae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3702" y="4000504"/>
            <a:ext cx="420308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Sylfaen" pitchFamily="18" charset="0"/>
              </a:rPr>
              <a:t>в</a:t>
            </a:r>
            <a:endParaRPr lang="ru-RU" sz="4000" b="1" dirty="0">
              <a:latin typeface="Sylfae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00892" y="4000504"/>
            <a:ext cx="1837362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Sylfaen" pitchFamily="18" charset="0"/>
              </a:rPr>
              <a:t>океане</a:t>
            </a:r>
            <a:r>
              <a:rPr lang="ru-RU" sz="4000" b="1" dirty="0" smtClean="0">
                <a:latin typeface="Sylfaen" pitchFamily="18" charset="0"/>
              </a:rPr>
              <a:t>.</a:t>
            </a:r>
            <a:endParaRPr lang="ru-RU" sz="4000" b="1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4" grpId="0" animBg="1"/>
      <p:bldP spid="25" grpId="2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Найди лишнюю картинку</a:t>
            </a: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4" name="Содержимое 3" descr="ке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2500330" cy="1872122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маш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000108"/>
            <a:ext cx="2286016" cy="2286016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кирпич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214686"/>
            <a:ext cx="2286016" cy="1714512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кегл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071942"/>
            <a:ext cx="2571768" cy="1928826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кеп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1285860"/>
            <a:ext cx="2214578" cy="221457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Bookman Old Style" pitchFamily="18" charset="0"/>
              </a:rPr>
              <a:t>Пишем букву </a:t>
            </a:r>
            <a:endParaRPr lang="ru-RU" sz="7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158" y="3714752"/>
            <a:ext cx="800105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158" y="4572008"/>
            <a:ext cx="800105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14282" y="3357562"/>
            <a:ext cx="2286016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К</a:t>
            </a:r>
            <a:endParaRPr lang="ru-RU" sz="96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71538" y="3714752"/>
            <a:ext cx="142876" cy="12858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4071942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4286248" y="6286520"/>
            <a:ext cx="244475" cy="244475"/>
          </a:xfrm>
          <a:prstGeom prst="rect">
            <a:avLst/>
          </a:prstGeom>
        </p:spPr>
      </p:pic>
      <p:pic>
        <p:nvPicPr>
          <p:cNvPr id="17" name="Рисунок 16" descr="Буква К - ключ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14290"/>
            <a:ext cx="2562450" cy="2357454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Содержимое 17" descr="Ручка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928926" y="3000372"/>
            <a:ext cx="1625687" cy="88897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0.00811 L -0.11389 0.1738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06296 L 1.66667E-6 3.33333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6 0.0713 C -0.06024 0.10649 -0.03802 0.14167 -0.02917 0.1557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7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  <p:bldP spid="11" grpId="0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500188"/>
            <a:ext cx="906462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4728"/>
          <a:stretch>
            <a:fillRect/>
          </a:stretch>
        </p:blipFill>
        <p:spPr bwMode="auto">
          <a:xfrm>
            <a:off x="714348" y="3071810"/>
            <a:ext cx="747587" cy="1087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3840171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Bookman Old Style" pitchFamily="18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516966">
            <a:off x="7297168" y="1008162"/>
            <a:ext cx="913886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3857628"/>
            <a:ext cx="912113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615052">
            <a:off x="2575080" y="646344"/>
            <a:ext cx="92418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5143512"/>
            <a:ext cx="928694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352658">
            <a:off x="7215206" y="3500438"/>
            <a:ext cx="928694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427918">
            <a:off x="1200702" y="413151"/>
            <a:ext cx="875806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314">
            <a:off x="4159495" y="3875261"/>
            <a:ext cx="928694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756647">
            <a:off x="6095779" y="5097310"/>
            <a:ext cx="928694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8859041">
            <a:off x="2047730" y="5193738"/>
            <a:ext cx="928694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714356"/>
            <a:ext cx="928694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0908268">
            <a:off x="5726511" y="654573"/>
            <a:ext cx="924716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Презентация азбу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азбука</Template>
  <TotalTime>261</TotalTime>
  <Words>62</Words>
  <Application>Microsoft Office PowerPoint</Application>
  <PresentationFormat>Экран (4:3)</PresentationFormat>
  <Paragraphs>36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Презентация азбука</vt:lpstr>
      <vt:lpstr>Знакомство с АЛФАВИТОМ</vt:lpstr>
      <vt:lpstr>Мордочка усатая,  шубка полосатая,  часто умывается, а с водой не знается</vt:lpstr>
      <vt:lpstr>Слайд 3</vt:lpstr>
      <vt:lpstr>Найди лишнюю картинку</vt:lpstr>
      <vt:lpstr>Властелин семи морей в океане всех сильней. Он плывёт – вода бурлит. Это – чудо-рыба …</vt:lpstr>
      <vt:lpstr>Слайд 6</vt:lpstr>
      <vt:lpstr>Найди лишнюю картинку</vt:lpstr>
      <vt:lpstr>Пишем букву 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мвидео</cp:lastModifiedBy>
  <cp:revision>31</cp:revision>
  <dcterms:created xsi:type="dcterms:W3CDTF">2011-07-12T03:04:20Z</dcterms:created>
  <dcterms:modified xsi:type="dcterms:W3CDTF">2013-02-08T11:32:14Z</dcterms:modified>
</cp:coreProperties>
</file>