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77863"/>
            <a:ext cx="4570413" cy="3443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A67474F-B439-4667-9AB3-ACB241070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FA4EFCB9-526D-4B08-A00D-80E7823203C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8A00F877-4A62-42B5-A944-BE511F8A0B42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BD9D64-EF6A-490F-B5B8-B3B95E55A71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0616314-874C-4693-83FB-AE9201CB143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BB6CB6E-4B9E-43A0-A0C4-CBDE16B70033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3F98AC6-412C-4369-96C8-8417CCE34D46}" type="slidenum">
              <a:rPr lang="ru-RU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D2B81CE-3B7C-4C98-85C6-398AD65328F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4C4576D-9477-4E84-B4AE-192164C709C7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FD62E17-D95B-4D5E-8028-8F15D07824CB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945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D06060A-E785-4327-8B05-0EE95D0C7DF4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048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5454025-7F75-4A6B-A2BE-4FEC5F6981D3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150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6E38B-5B46-4659-928E-2F26E4348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71812-C6E4-450C-978C-E5D9E269B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819FA-846F-41A9-9991-F719ED81E0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927E4-2D31-45BF-AB23-5A1A3D885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85B49-51F4-4E84-88C9-E096C8D3E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587CE-5827-41BF-AE98-4DD28169F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4364-2343-4B56-BE32-ED95DB860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D5D0A-F88C-4BF7-8717-29D872246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E427-1589-45CE-B913-EAAEA7145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0E55C-6B03-4C5F-AB36-B8D8C8EA7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5EAA-5506-48A4-86AD-FDDE0EAC2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A079060-A685-44C2-A3C3-2E8831F83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Verdana" pitchFamily="32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png"/><Relationship Id="rId9" Type="http://schemas.openxmlformats.org/officeDocument/2006/relationships/image" Target="../media/image20.wmf"/><Relationship Id="rId14" Type="http://schemas.openxmlformats.org/officeDocument/2006/relationships/image" Target="../media/image2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emf"/><Relationship Id="rId7" Type="http://schemas.openxmlformats.org/officeDocument/2006/relationships/image" Target="../media/image3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11" Type="http://schemas.openxmlformats.org/officeDocument/2006/relationships/image" Target="../media/image44.png"/><Relationship Id="rId5" Type="http://schemas.openxmlformats.org/officeDocument/2006/relationships/image" Target="../media/image41.wmf"/><Relationship Id="rId10" Type="http://schemas.openxmlformats.org/officeDocument/2006/relationships/image" Target="../media/image36.wmf"/><Relationship Id="rId4" Type="http://schemas.openxmlformats.org/officeDocument/2006/relationships/image" Target="../media/image40.wmf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gif"/><Relationship Id="rId3" Type="http://schemas.openxmlformats.org/officeDocument/2006/relationships/image" Target="../media/image50.gif"/><Relationship Id="rId7" Type="http://schemas.openxmlformats.org/officeDocument/2006/relationships/image" Target="../media/image5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gif"/><Relationship Id="rId5" Type="http://schemas.openxmlformats.org/officeDocument/2006/relationships/image" Target="../media/image52.gif"/><Relationship Id="rId4" Type="http://schemas.openxmlformats.org/officeDocument/2006/relationships/image" Target="../media/image5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5313" y="517525"/>
            <a:ext cx="5894387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4613" y="-85725"/>
            <a:ext cx="2725737" cy="566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786313" y="4500563"/>
            <a:ext cx="2643187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CC0099"/>
                </a:solidFill>
                <a:cs typeface="Arial" charset="0"/>
              </a:rPr>
              <a:t>©</a:t>
            </a:r>
            <a:r>
              <a:rPr lang="ru-RU" sz="1600" b="1">
                <a:solidFill>
                  <a:srgbClr val="CC0099"/>
                </a:solidFill>
                <a:cs typeface="Arial" charset="0"/>
              </a:rPr>
              <a:t> </a:t>
            </a:r>
            <a:r>
              <a:rPr lang="ru-RU" sz="1600" b="1">
                <a:solidFill>
                  <a:srgbClr val="CC0099"/>
                </a:solidFill>
              </a:rPr>
              <a:t>Светлакова Т. Г.,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>
                <a:solidFill>
                  <a:srgbClr val="CC0099"/>
                </a:solidFill>
              </a:rPr>
              <a:t> учитель–логопед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>
                <a:solidFill>
                  <a:srgbClr val="CC0099"/>
                </a:solidFill>
              </a:rPr>
              <a:t>ГДОУ № 33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>
                <a:solidFill>
                  <a:srgbClr val="CC0099"/>
                </a:solidFill>
              </a:rPr>
              <a:t>Санкт – Петербург, 2011        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2286000" y="2967038"/>
            <a:ext cx="4572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>
                <a:solidFill>
                  <a:srgbClr val="CC0099"/>
                </a:solidFill>
              </a:rPr>
              <a:t>        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85725" y="2809875"/>
            <a:ext cx="4883150" cy="3103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000125" y="1928813"/>
            <a:ext cx="2571750" cy="769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050" y="2219325"/>
            <a:ext cx="3084513" cy="59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1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 additive="repl">
                                        <p:cTn id="18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785813" y="357188"/>
            <a:ext cx="2697162" cy="5580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Абрикос и другие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Сказала мама:</a:t>
            </a:r>
          </a:p>
          <a:p>
            <a:pPr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Апельсин.</a:t>
            </a:r>
          </a:p>
          <a:p>
            <a:pPr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Нет, абрикос!-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Воскликнул сын.</a:t>
            </a:r>
          </a:p>
          <a:p>
            <a:pPr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Арбуз! – раздался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папин бас.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 дочь вздохнула:</a:t>
            </a:r>
          </a:p>
          <a:p>
            <a:pPr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Ананас.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АРБУЗ,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АНАНАС,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АПЕЛЬСИН,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АБРИКОС.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А что же вкусней?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Очень трудный вопрос.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Есть лёгкий ответ:</a:t>
            </a:r>
          </a:p>
          <a:p>
            <a:pPr>
              <a:buFont typeface="Arial" charset="0"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На вкус и цвет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Товарищей нет.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>
                <a:solidFill>
                  <a:srgbClr val="000000"/>
                </a:solidFill>
              </a:rPr>
              <a:t>Б. Заходер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2859088" cy="279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0"/>
            <a:ext cx="2241550" cy="3357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63" y="3571875"/>
            <a:ext cx="3714750" cy="2357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285750"/>
            <a:ext cx="2286000" cy="328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0" y="285750"/>
            <a:ext cx="2500313" cy="3214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5713" y="6046788"/>
            <a:ext cx="7894637" cy="688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38" y="2928938"/>
            <a:ext cx="1857375" cy="300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3275" y="-60325"/>
            <a:ext cx="5400675" cy="1481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857375" y="2179638"/>
            <a:ext cx="1857375" cy="912812"/>
          </a:xfrm>
          <a:prstGeom prst="rightArrow">
            <a:avLst>
              <a:gd name="adj1" fmla="val 50000"/>
              <a:gd name="adj2" fmla="val 50003"/>
            </a:avLst>
          </a:pr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-840000">
            <a:off x="1096963" y="1422400"/>
            <a:ext cx="3308350" cy="1027113"/>
          </a:xfrm>
          <a:custGeom>
            <a:avLst/>
            <a:gdLst>
              <a:gd name="T0" fmla="*/ 2869828 w 3308350"/>
              <a:gd name="T1" fmla="*/ 513557 h 1027113"/>
              <a:gd name="T2" fmla="*/ 1654175 w 3308350"/>
              <a:gd name="T3" fmla="*/ 557635 h 1027113"/>
              <a:gd name="T4" fmla="*/ 438522 w 3308350"/>
              <a:gd name="T5" fmla="*/ 513557 h 1027113"/>
              <a:gd name="T6" fmla="*/ 1654175 w 3308350"/>
              <a:gd name="T7" fmla="*/ 469478 h 1027113"/>
              <a:gd name="T8" fmla="*/ 0 60000 65536"/>
              <a:gd name="T9" fmla="*/ 0 60000 65536"/>
              <a:gd name="T10" fmla="*/ 0 60000 65536"/>
              <a:gd name="T11" fmla="*/ 0 60000 65536"/>
              <a:gd name="T12" fmla="*/ 438522 w 3308350"/>
              <a:gd name="T13" fmla="*/ 469478 h 1027113"/>
              <a:gd name="T14" fmla="*/ 2869828 w 3308350"/>
              <a:gd name="T15" fmla="*/ 557635 h 10271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08350" h="1027113">
                <a:moveTo>
                  <a:pt x="438522" y="469478"/>
                </a:moveTo>
                <a:lnTo>
                  <a:pt x="2869828" y="469478"/>
                </a:lnTo>
                <a:lnTo>
                  <a:pt x="2869828" y="557635"/>
                </a:lnTo>
                <a:lnTo>
                  <a:pt x="438522" y="557635"/>
                </a:lnTo>
                <a:close/>
              </a:path>
            </a:pathLst>
          </a:cu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6000750" y="2214563"/>
            <a:ext cx="1785938" cy="914400"/>
          </a:xfrm>
          <a:prstGeom prst="ellipse">
            <a:avLst/>
          </a:pr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5357813" y="2214563"/>
            <a:ext cx="3071812" cy="914400"/>
          </a:xfrm>
          <a:custGeom>
            <a:avLst/>
            <a:gdLst>
              <a:gd name="T0" fmla="*/ 2664642 w 3071812"/>
              <a:gd name="T1" fmla="*/ 457200 h 914400"/>
              <a:gd name="T2" fmla="*/ 1535906 w 3071812"/>
              <a:gd name="T3" fmla="*/ 502920 h 914400"/>
              <a:gd name="T4" fmla="*/ 407169 w 3071812"/>
              <a:gd name="T5" fmla="*/ 457200 h 914400"/>
              <a:gd name="T6" fmla="*/ 1535906 w 3071812"/>
              <a:gd name="T7" fmla="*/ 411480 h 914400"/>
              <a:gd name="T8" fmla="*/ 0 60000 65536"/>
              <a:gd name="T9" fmla="*/ 0 60000 65536"/>
              <a:gd name="T10" fmla="*/ 0 60000 65536"/>
              <a:gd name="T11" fmla="*/ 0 60000 65536"/>
              <a:gd name="T12" fmla="*/ 407169 w 3071812"/>
              <a:gd name="T13" fmla="*/ 411480 h 914400"/>
              <a:gd name="T14" fmla="*/ 2664642 w 3071812"/>
              <a:gd name="T15" fmla="*/ 50292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71812" h="914400">
                <a:moveTo>
                  <a:pt x="407169" y="411480"/>
                </a:moveTo>
                <a:lnTo>
                  <a:pt x="2664643" y="411480"/>
                </a:lnTo>
                <a:lnTo>
                  <a:pt x="2664643" y="502920"/>
                </a:lnTo>
                <a:lnTo>
                  <a:pt x="407169" y="502920"/>
                </a:lnTo>
                <a:close/>
              </a:path>
            </a:pathLst>
          </a:cu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-857250" y="4643438"/>
            <a:ext cx="11287125" cy="914400"/>
          </a:xfrm>
          <a:custGeom>
            <a:avLst/>
            <a:gdLst>
              <a:gd name="T0" fmla="*/ 9791021 w 11287125"/>
              <a:gd name="T1" fmla="*/ 457200 h 914400"/>
              <a:gd name="T2" fmla="*/ 5643563 w 11287125"/>
              <a:gd name="T3" fmla="*/ 519013 h 914400"/>
              <a:gd name="T4" fmla="*/ 1496112 w 11287125"/>
              <a:gd name="T5" fmla="*/ 457200 h 914400"/>
              <a:gd name="T6" fmla="*/ 5643563 w 11287125"/>
              <a:gd name="T7" fmla="*/ 395387 h 914400"/>
              <a:gd name="T8" fmla="*/ 0 60000 65536"/>
              <a:gd name="T9" fmla="*/ 0 60000 65536"/>
              <a:gd name="T10" fmla="*/ 0 60000 65536"/>
              <a:gd name="T11" fmla="*/ 0 60000 65536"/>
              <a:gd name="T12" fmla="*/ 1496112 w 11287125"/>
              <a:gd name="T13" fmla="*/ 395387 h 914400"/>
              <a:gd name="T14" fmla="*/ 9791021 w 11287125"/>
              <a:gd name="T15" fmla="*/ 519013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287125" h="914400">
                <a:moveTo>
                  <a:pt x="1496108" y="395387"/>
                </a:moveTo>
                <a:lnTo>
                  <a:pt x="9791017" y="395387"/>
                </a:lnTo>
                <a:lnTo>
                  <a:pt x="9791017" y="519013"/>
                </a:lnTo>
                <a:lnTo>
                  <a:pt x="1496108" y="519013"/>
                </a:lnTo>
                <a:close/>
              </a:path>
            </a:pathLst>
          </a:custGeom>
          <a:solidFill>
            <a:srgbClr val="BBE0E3"/>
          </a:solidFill>
          <a:ln w="25560">
            <a:solidFill>
              <a:srgbClr val="0C1C1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642938" y="4000500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15000"/>
            <a:ext cx="30718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9" name="AutoShape 9"/>
          <p:cNvSpPr>
            <a:spLocks noChangeArrowheads="1"/>
          </p:cNvSpPr>
          <p:nvPr/>
        </p:nvSpPr>
        <p:spPr bwMode="auto">
          <a:xfrm rot="960000">
            <a:off x="1006475" y="2820988"/>
            <a:ext cx="3413125" cy="1027112"/>
          </a:xfrm>
          <a:custGeom>
            <a:avLst/>
            <a:gdLst>
              <a:gd name="T0" fmla="*/ 2960715 w 3413125"/>
              <a:gd name="T1" fmla="*/ 513556 h 1027112"/>
              <a:gd name="T2" fmla="*/ 1706567 w 3413125"/>
              <a:gd name="T3" fmla="*/ 557635 h 1027112"/>
              <a:gd name="T4" fmla="*/ 452410 w 3413125"/>
              <a:gd name="T5" fmla="*/ 513556 h 1027112"/>
              <a:gd name="T6" fmla="*/ 1706567 w 3413125"/>
              <a:gd name="T7" fmla="*/ 469477 h 1027112"/>
              <a:gd name="T8" fmla="*/ 0 60000 65536"/>
              <a:gd name="T9" fmla="*/ 0 60000 65536"/>
              <a:gd name="T10" fmla="*/ 0 60000 65536"/>
              <a:gd name="T11" fmla="*/ 0 60000 65536"/>
              <a:gd name="T12" fmla="*/ 452410 w 3413125"/>
              <a:gd name="T13" fmla="*/ 469477 h 1027112"/>
              <a:gd name="T14" fmla="*/ 2960715 w 3413125"/>
              <a:gd name="T15" fmla="*/ 557635 h 1027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413125" h="1027112">
                <a:moveTo>
                  <a:pt x="452410" y="469477"/>
                </a:moveTo>
                <a:lnTo>
                  <a:pt x="2960715" y="469477"/>
                </a:lnTo>
                <a:lnTo>
                  <a:pt x="2960715" y="557635"/>
                </a:lnTo>
                <a:lnTo>
                  <a:pt x="452410" y="557635"/>
                </a:lnTo>
                <a:close/>
              </a:path>
            </a:pathLst>
          </a:custGeom>
          <a:solidFill>
            <a:srgbClr val="BBE0E3"/>
          </a:solidFill>
          <a:ln w="25560">
            <a:solidFill>
              <a:srgbClr val="89A4A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9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56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559 0">
                                      <p:cBhvr additive="repl">
                                        <p:cTn id="45" dur="2000" fill="hold"/>
                                        <p:tgtEl>
                                          <p:spTgt spid="5127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 -7 -6.0407 -6 L 0.77969 -6.0407 -6">
                                      <p:cBhvr additive="repl">
                                        <p:cTn id="53" dur="2000" fill="hold"/>
                                        <p:tgtEl>
                                          <p:spTgt spid="5128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7" grpId="1" animBg="1"/>
      <p:bldP spid="51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875"/>
            <a:ext cx="4010025" cy="3462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1363" y="201613"/>
            <a:ext cx="5121275" cy="1341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96150" y="2071688"/>
            <a:ext cx="1847850" cy="214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188" y="4572000"/>
            <a:ext cx="1658937" cy="207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38" y="1785938"/>
            <a:ext cx="1981200" cy="2163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2143125"/>
            <a:ext cx="1643063" cy="1906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50" y="0"/>
            <a:ext cx="1685925" cy="156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1714500"/>
            <a:ext cx="1293813" cy="223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0" y="4214813"/>
            <a:ext cx="1428750" cy="172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7188" y="0"/>
            <a:ext cx="2124075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71938" y="4714875"/>
            <a:ext cx="1665287" cy="214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38288" y="1692275"/>
            <a:ext cx="2095500" cy="2012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 additive="repl"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o>
                                        <p:strVal val="-45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69900">
                                          <p:val>
                                            <p:strVal val="-45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56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0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6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0"/>
            <a:ext cx="2571750" cy="141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1714500"/>
            <a:ext cx="2143125" cy="1420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1571625"/>
            <a:ext cx="3143250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5" y="4429125"/>
            <a:ext cx="4029075" cy="216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4929188"/>
            <a:ext cx="2592388" cy="1484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95600" y="3249613"/>
            <a:ext cx="3303588" cy="1365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84363" y="280988"/>
            <a:ext cx="5053012" cy="1243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3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3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4572000"/>
            <a:ext cx="3214687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0"/>
            <a:ext cx="2868613" cy="3028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75" y="214313"/>
            <a:ext cx="3048000" cy="2571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3" y="2071688"/>
            <a:ext cx="2857500" cy="2857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25" y="2357438"/>
            <a:ext cx="28575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13" y="2500313"/>
            <a:ext cx="1714500" cy="221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00" y="2643188"/>
            <a:ext cx="1714500" cy="2214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0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770" decel="100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16" dur="770" decel="100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17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18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19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20" dur="77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21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770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26" dur="770" decel="100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27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28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29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30" dur="77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31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770" decel="100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36" dur="770" decel="100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37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38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39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40" dur="77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41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4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45" dur="77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46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47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48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49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50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5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770" decel="100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  <p:animScale>
                                      <p:cBhvr additive="repl">
                                        <p:cTn id="55" dur="770" decel="1000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 additive="repl">
                                        <p:cTn id="56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transform</p:attrName>
                                        </p:attrNameLst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 additive="repl">
                                        <p:cTn id="57" dur="77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 additive="repl">
                                        <p:cTn id="58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 additive="repl">
                                        <p:cTn id="59" dur="77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 additive="repl">
                                        <p:cTn id="60" dur="1230" accel="10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816475"/>
            <a:ext cx="2643187" cy="204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13" y="5167313"/>
            <a:ext cx="2643187" cy="169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5143500"/>
            <a:ext cx="1143000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3238500"/>
            <a:ext cx="1857375" cy="1004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8" y="2857500"/>
            <a:ext cx="2071687" cy="154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2500313"/>
            <a:ext cx="2101850" cy="184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75" y="285750"/>
            <a:ext cx="1714500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625" y="357188"/>
            <a:ext cx="1928813" cy="192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3214688" y="6429375"/>
            <a:ext cx="184150" cy="36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47938" y="2730500"/>
            <a:ext cx="40481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57938" y="571500"/>
            <a:ext cx="2571750" cy="1928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36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8" presetClass="exit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 additive="repl"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8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0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2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428875"/>
            <a:ext cx="2786062" cy="3640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2500313"/>
            <a:ext cx="3500437" cy="327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0000" y="2500313"/>
            <a:ext cx="2794000" cy="3500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11363" y="-128588"/>
            <a:ext cx="4852987" cy="903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6625" y="0"/>
            <a:ext cx="4397375" cy="422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746625" cy="422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8" y="3849688"/>
            <a:ext cx="2286000" cy="2706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5275" y="4000500"/>
            <a:ext cx="2498725" cy="235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43500" y="5572125"/>
            <a:ext cx="1071563" cy="1071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" y="4786313"/>
            <a:ext cx="1870075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Verdana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3753</TotalTime>
  <Words>87</Words>
  <PresentationFormat>Экран (4:3)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Times New Roman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396</cp:revision>
  <cp:lastPrinted>1601-01-01T00:00:00Z</cp:lastPrinted>
  <dcterms:created xsi:type="dcterms:W3CDTF">2008-05-25T10:29:56Z</dcterms:created>
  <dcterms:modified xsi:type="dcterms:W3CDTF">2012-01-28T08:52:09Z</dcterms:modified>
</cp:coreProperties>
</file>