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26A0B-6CA4-4DE9-9278-EEFBE72D3787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FDF70-B61E-486B-98E5-394002A9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3;&#1054;&#1044;%20&#1076;&#1080;&#1082;&#1080;&#1077;%20&#1078;&#1080;&#1074;&#1086;&#1090;&#1085;&#1099;&#1077;%20&#1080;%20&#1080;&#1093;%20&#1076;&#1077;&#1090;&#1105;&#1085;&#1099;&#1096;&#1080;\Liricheskaya_tema_-_Muzyka_dlya_detey_-_dlya_sna_muzofon.com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iricheskaya_tema_-_Muzyka_dlya_detey_-_dlya_sna_muzofon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40352" y="5589240"/>
            <a:ext cx="872480" cy="872480"/>
          </a:xfrm>
          <a:prstGeom prst="rect">
            <a:avLst/>
          </a:prstGeom>
        </p:spPr>
      </p:pic>
      <p:pic>
        <p:nvPicPr>
          <p:cNvPr id="2" name="Picture 2" descr="http://mistergid.ru/image/upload/2011-08-06/330026694634_5c238007eed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2197" y="0"/>
            <a:ext cx="9216197" cy="6858000"/>
          </a:xfrm>
          <a:prstGeom prst="rect">
            <a:avLst/>
          </a:prstGeom>
          <a:noFill/>
        </p:spPr>
      </p:pic>
      <p:pic>
        <p:nvPicPr>
          <p:cNvPr id="3" name="Picture 5" descr="http://img1.liveinternet.ru/images/attach/c/9/108/69/108069107_large_02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 l="50611" t="53652" r="21972" b="21802"/>
          <a:stretch>
            <a:fillRect/>
          </a:stretch>
        </p:blipFill>
        <p:spPr bwMode="auto">
          <a:xfrm rot="1308601">
            <a:off x="74907" y="5035711"/>
            <a:ext cx="1619838" cy="1859944"/>
          </a:xfrm>
          <a:prstGeom prst="rect">
            <a:avLst/>
          </a:prstGeom>
          <a:noFill/>
        </p:spPr>
      </p:pic>
      <p:sp>
        <p:nvSpPr>
          <p:cNvPr id="5" name="Облако 4"/>
          <p:cNvSpPr/>
          <p:nvPr/>
        </p:nvSpPr>
        <p:spPr>
          <a:xfrm>
            <a:off x="1835696" y="404664"/>
            <a:ext cx="3456384" cy="201622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Гимнастика для глаз</a:t>
            </a:r>
          </a:p>
          <a:p>
            <a:pPr algn="ctr"/>
            <a:r>
              <a:rPr lang="ru-RU" sz="2000" dirty="0" smtClean="0"/>
              <a:t>«Снежинка»</a:t>
            </a:r>
          </a:p>
          <a:p>
            <a:pPr algn="ctr"/>
            <a:r>
              <a:rPr lang="ru-RU" dirty="0" smtClean="0"/>
              <a:t>Автор: Данилина Н.А.</a:t>
            </a:r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5148064" y="2852936"/>
            <a:ext cx="3384376" cy="172819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64088" y="3140968"/>
            <a:ext cx="30963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Ёжик смотрит на снежинки: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-Это,- думает, - </a:t>
            </a:r>
            <a:r>
              <a:rPr kumimoji="0" lang="ru-RU" sz="16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ежинки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…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Белые, колючие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И к тому ж – летучие.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mistergid.ru/image/upload/2011-08-06/330026694634_5c238007eed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309320"/>
            <a:ext cx="1259632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5" descr="http://img1.liveinternet.ru/images/attach/c/9/108/69/108069107_large_02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 l="50611" t="53478" r="22093" b="22170"/>
          <a:stretch>
            <a:fillRect/>
          </a:stretch>
        </p:blipFill>
        <p:spPr bwMode="auto">
          <a:xfrm rot="1308601">
            <a:off x="335323" y="4878648"/>
            <a:ext cx="1612693" cy="1845268"/>
          </a:xfrm>
          <a:prstGeom prst="rect">
            <a:avLst/>
          </a:prstGeom>
          <a:noFill/>
        </p:spPr>
      </p:pic>
      <p:pic>
        <p:nvPicPr>
          <p:cNvPr id="25609" name="Picture 9" descr="http://static3.depositphotos.com/1005091/214/v/450/depositphotos_2149605-Cute-snowflak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268760"/>
            <a:ext cx="1117257" cy="1114774"/>
          </a:xfrm>
          <a:prstGeom prst="rect">
            <a:avLst/>
          </a:prstGeom>
          <a:noFill/>
        </p:spPr>
      </p:pic>
      <p:pic>
        <p:nvPicPr>
          <p:cNvPr id="9" name="Picture 9" descr="http://static3.depositphotos.com/1005091/214/v/450/depositphotos_2149605-Cute-snowflake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4581128"/>
            <a:ext cx="1126282" cy="1123779"/>
          </a:xfrm>
          <a:prstGeom prst="rect">
            <a:avLst/>
          </a:prstGeom>
          <a:noFill/>
        </p:spPr>
      </p:pic>
      <p:pic>
        <p:nvPicPr>
          <p:cNvPr id="10" name="Picture 9" descr="http://static3.depositphotos.com/1005091/214/v/450/depositphotos_2149605-Cute-snowflake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3284984"/>
            <a:ext cx="1134666" cy="1132145"/>
          </a:xfrm>
          <a:prstGeom prst="rect">
            <a:avLst/>
          </a:prstGeom>
          <a:noFill/>
        </p:spPr>
      </p:pic>
      <p:pic>
        <p:nvPicPr>
          <p:cNvPr id="11" name="Picture 9" descr="http://static3.depositphotos.com/1005091/214/v/450/depositphotos_2149605-Cute-snowflak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429000"/>
            <a:ext cx="1117257" cy="1114774"/>
          </a:xfrm>
          <a:prstGeom prst="rect">
            <a:avLst/>
          </a:prstGeom>
          <a:noFill/>
        </p:spPr>
      </p:pic>
      <p:pic>
        <p:nvPicPr>
          <p:cNvPr id="12" name="Picture 9" descr="http://static3.depositphotos.com/1005091/214/v/450/depositphotos_2149605-Cute-snowflak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1052736"/>
            <a:ext cx="1117898" cy="1115414"/>
          </a:xfrm>
          <a:prstGeom prst="rect">
            <a:avLst/>
          </a:prstGeom>
          <a:noFill/>
        </p:spPr>
      </p:pic>
      <p:pic>
        <p:nvPicPr>
          <p:cNvPr id="13" name="Picture 9" descr="http://static3.depositphotos.com/1005091/214/v/450/depositphotos_2149605-Cute-snowflak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052736"/>
            <a:ext cx="1117257" cy="1114774"/>
          </a:xfrm>
          <a:prstGeom prst="rect">
            <a:avLst/>
          </a:prstGeom>
          <a:noFill/>
        </p:spPr>
      </p:pic>
      <p:pic>
        <p:nvPicPr>
          <p:cNvPr id="25611" name="Picture 11" descr="http://stendall.ru/images/big/z5_1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772816"/>
            <a:ext cx="1273324" cy="1273324"/>
          </a:xfrm>
          <a:prstGeom prst="rect">
            <a:avLst/>
          </a:prstGeom>
          <a:noFill/>
        </p:spPr>
      </p:pic>
      <p:pic>
        <p:nvPicPr>
          <p:cNvPr id="16" name="Picture 9" descr="http://static3.depositphotos.com/1005091/214/v/450/depositphotos_2149605-Cute-snowflak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636912"/>
            <a:ext cx="1117898" cy="111541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000"/>
                            </p:stCondLst>
                            <p:childTnLst>
                              <p:par>
                                <p:cTn id="4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5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0"/>
                            </p:stCondLst>
                            <p:childTnLst>
                              <p:par>
                                <p:cTn id="5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1000"/>
                            </p:stCondLst>
                            <p:childTnLst>
                              <p:par>
                                <p:cTn id="6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7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4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000"/>
                            </p:stCondLst>
                            <p:childTnLst>
                              <p:par>
                                <p:cTn id="8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4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0"/>
                            </p:stCondLst>
                            <p:childTnLst>
                              <p:par>
                                <p:cTn id="8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3000"/>
                            </p:stCondLst>
                            <p:childTnLst>
                              <p:par>
                                <p:cTn id="9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4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6000"/>
                            </p:stCondLst>
                            <p:childTnLst>
                              <p:par>
                                <p:cTn id="10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400" decel="100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4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4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4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9000"/>
                            </p:stCondLst>
                            <p:childTnLst>
                              <p:par>
                                <p:cTn id="1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4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2000"/>
                            </p:stCondLst>
                            <p:childTnLst>
                              <p:par>
                                <p:cTn id="1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4000"/>
                            </p:stCondLst>
                            <p:childTnLst>
                              <p:par>
                                <p:cTn id="1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7000"/>
                            </p:stCondLst>
                            <p:childTnLst>
                              <p:par>
                                <p:cTn id="13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0"/>
                            </p:stCondLst>
                            <p:childTnLst>
                              <p:par>
                                <p:cTn id="14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4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4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4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4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3000"/>
                            </p:stCondLst>
                            <p:childTnLst>
                              <p:par>
                                <p:cTn id="151" presetID="3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13183 C 0.00121 0.34251 0.10191 0.50509 0.22535 0.50509 C 0.35208 0.50509 0.4533 0.34251 0.4533 0.13183 C 0.4533 -0.07909 0.55486 -0.23959 0.68177 -0.23959 C 0.80503 -0.23959 0.90694 -0.07909 0.90694 0.13183 " pathEditMode="relative" rAng="0" ptsTypes="fffff">
                                      <p:cBhvr>
                                        <p:cTn id="152" dur="5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34</Words>
  <Application>Microsoft Office PowerPoint</Application>
  <PresentationFormat>Экран (4:3)</PresentationFormat>
  <Paragraphs>7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Пользователь</cp:lastModifiedBy>
  <cp:revision>12</cp:revision>
  <dcterms:created xsi:type="dcterms:W3CDTF">2014-02-15T14:46:38Z</dcterms:created>
  <dcterms:modified xsi:type="dcterms:W3CDTF">2014-02-17T04:16:40Z</dcterms:modified>
</cp:coreProperties>
</file>