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EC60-51BF-4CFE-B06C-4AC93EBDA4EA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D2A2-ADDE-45A8-83A7-8AE91E4F0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080;\Downloads\Detskie_pesni_iz_mul_tfil_mov_-_Pesenka_pro_sledy_m_f_Masha_i_medved___muzofon.com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tskie_pesni_iz_mul_tfil_mov_-_Pesenka_pro_sledy_m_f_Masha_i_medved_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5445224"/>
            <a:ext cx="872480" cy="872480"/>
          </a:xfrm>
          <a:prstGeom prst="rect">
            <a:avLst/>
          </a:prstGeom>
        </p:spPr>
      </p:pic>
      <p:pic>
        <p:nvPicPr>
          <p:cNvPr id="9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123255"/>
            <a:ext cx="4176464" cy="4454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4211960" y="332656"/>
            <a:ext cx="360040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9992" y="548680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Зверя по следам узнаю…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162018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149080"/>
            <a:ext cx="1656184" cy="1987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97763"/>
            <a:ext cx="1600572" cy="19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1672580" cy="2007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8414"/>
            <a:ext cx="1600572" cy="19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95935"/>
            <a:ext cx="1584176" cy="1901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165681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06827"/>
            <a:ext cx="1651026" cy="1937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149080"/>
            <a:ext cx="1763688" cy="2069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1486"/>
            <a:ext cx="1728192" cy="2027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63534"/>
            <a:ext cx="1657499" cy="194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1695312" cy="198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25298"/>
            <a:ext cx="1512168" cy="178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66270"/>
            <a:ext cx="1572072" cy="1857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455" y="2060848"/>
            <a:ext cx="1444673" cy="1707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33210"/>
            <a:ext cx="1512168" cy="178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1644080" cy="1943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1584176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97306"/>
            <a:ext cx="1512168" cy="178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1916807" cy="1827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056" y="908720"/>
            <a:ext cx="1930944" cy="1840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77072"/>
            <a:ext cx="2039638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760" y="2492896"/>
            <a:ext cx="1964095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16" y="3861048"/>
            <a:ext cx="2115180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62356"/>
            <a:ext cx="1916807" cy="1827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747909" cy="1696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1747909" cy="1696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1747909" cy="1696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96952"/>
            <a:ext cx="1747909" cy="1696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1747909" cy="1696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1656184" cy="1987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901438"/>
            <a:ext cx="1656184" cy="1987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5" y="1484784"/>
            <a:ext cx="1583349" cy="1900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05494"/>
            <a:ext cx="1656184" cy="1987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09120"/>
            <a:ext cx="1631354" cy="1957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74" y="4077072"/>
            <a:ext cx="162018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4071"/>
            <a:ext cx="1584176" cy="1901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85432"/>
            <a:ext cx="1584176" cy="159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29418"/>
            <a:ext cx="1512168" cy="1519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1512168" cy="1519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718" y="4581128"/>
            <a:ext cx="1504502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64904"/>
            <a:ext cx="1532760" cy="1540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132856"/>
            <a:ext cx="1604403" cy="1612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73266"/>
            <a:ext cx="1584176" cy="1592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static.diary.ru/userdir/1/6/7/3/1673947/5363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79" cy="68580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3016"/>
            <a:ext cx="3312368" cy="2677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9</cp:revision>
  <dcterms:created xsi:type="dcterms:W3CDTF">2014-02-11T17:07:35Z</dcterms:created>
  <dcterms:modified xsi:type="dcterms:W3CDTF">2014-02-15T14:21:06Z</dcterms:modified>
</cp:coreProperties>
</file>