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58" r:id="rId6"/>
    <p:sldId id="267" r:id="rId7"/>
    <p:sldId id="268" r:id="rId8"/>
    <p:sldId id="276" r:id="rId9"/>
    <p:sldId id="269" r:id="rId10"/>
    <p:sldId id="273" r:id="rId11"/>
    <p:sldId id="257" r:id="rId12"/>
    <p:sldId id="264" r:id="rId13"/>
    <p:sldId id="274" r:id="rId14"/>
    <p:sldId id="275" r:id="rId15"/>
    <p:sldId id="278" r:id="rId16"/>
    <p:sldId id="279" r:id="rId17"/>
    <p:sldId id="277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67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0B831-CD0F-4B86-A2C1-92EBEDD5F03F}" type="datetimeFigureOut">
              <a:rPr lang="ru-RU" smtClean="0"/>
              <a:pPr/>
              <a:t>16.11.2009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532B5-DCA4-4D81-968A-03609A02F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532B5-DCA4-4D81-968A-03609A02F12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532B5-DCA4-4D81-968A-03609A02F125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532B5-DCA4-4D81-968A-03609A02F125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532B5-DCA4-4D81-968A-03609A02F125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Ученики делают эту работу сначала</a:t>
            </a:r>
            <a:r>
              <a:rPr lang="ru-RU" baseline="0" dirty="0" smtClean="0"/>
              <a:t> устно, затем записывают себе в тетради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532B5-DCA4-4D81-968A-03609A02F125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Учащиеся расставляют знаки прямо в тексте. Работа проводится на доске.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532B5-DCA4-4D81-968A-03609A02F125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Ученики проверяют свои работы , сверяя </a:t>
            </a:r>
            <a:r>
              <a:rPr lang="ru-RU" smtClean="0"/>
              <a:t>с ответами.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532B5-DCA4-4D81-968A-03609A02F125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FB280B-524B-473F-88E5-DBEDBB587E3A}" type="datetimeFigureOut">
              <a:rPr lang="ru-RU" smtClean="0"/>
              <a:pPr/>
              <a:t>16.11.2009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25190D-0F6A-4CB8-AB7F-1945EAB454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B280B-524B-473F-88E5-DBEDBB587E3A}" type="datetimeFigureOut">
              <a:rPr lang="ru-RU" smtClean="0"/>
              <a:pPr/>
              <a:t>16.11.2009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5190D-0F6A-4CB8-AB7F-1945EAB454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B280B-524B-473F-88E5-DBEDBB587E3A}" type="datetimeFigureOut">
              <a:rPr lang="ru-RU" smtClean="0"/>
              <a:pPr/>
              <a:t>16.11.2009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5190D-0F6A-4CB8-AB7F-1945EAB454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B280B-524B-473F-88E5-DBEDBB587E3A}" type="datetimeFigureOut">
              <a:rPr lang="ru-RU" smtClean="0"/>
              <a:pPr/>
              <a:t>16.11.2009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5190D-0F6A-4CB8-AB7F-1945EAB454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B280B-524B-473F-88E5-DBEDBB587E3A}" type="datetimeFigureOut">
              <a:rPr lang="ru-RU" smtClean="0"/>
              <a:pPr/>
              <a:t>16.11.2009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5190D-0F6A-4CB8-AB7F-1945EAB454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B280B-524B-473F-88E5-DBEDBB587E3A}" type="datetimeFigureOut">
              <a:rPr lang="ru-RU" smtClean="0"/>
              <a:pPr/>
              <a:t>16.11.2009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5190D-0F6A-4CB8-AB7F-1945EAB454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B280B-524B-473F-88E5-DBEDBB587E3A}" type="datetimeFigureOut">
              <a:rPr lang="ru-RU" smtClean="0"/>
              <a:pPr/>
              <a:t>16.11.2009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5190D-0F6A-4CB8-AB7F-1945EAB454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B280B-524B-473F-88E5-DBEDBB587E3A}" type="datetimeFigureOut">
              <a:rPr lang="ru-RU" smtClean="0"/>
              <a:pPr/>
              <a:t>16.11.2009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5190D-0F6A-4CB8-AB7F-1945EAB454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B280B-524B-473F-88E5-DBEDBB587E3A}" type="datetimeFigureOut">
              <a:rPr lang="ru-RU" smtClean="0"/>
              <a:pPr/>
              <a:t>16.11.2009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5190D-0F6A-4CB8-AB7F-1945EAB454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1FB280B-524B-473F-88E5-DBEDBB587E3A}" type="datetimeFigureOut">
              <a:rPr lang="ru-RU" smtClean="0"/>
              <a:pPr/>
              <a:t>16.11.2009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5190D-0F6A-4CB8-AB7F-1945EAB454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FB280B-524B-473F-88E5-DBEDBB587E3A}" type="datetimeFigureOut">
              <a:rPr lang="ru-RU" smtClean="0"/>
              <a:pPr/>
              <a:t>16.11.2009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25190D-0F6A-4CB8-AB7F-1945EAB454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FB280B-524B-473F-88E5-DBEDBB587E3A}" type="datetimeFigureOut">
              <a:rPr lang="ru-RU" smtClean="0"/>
              <a:pPr/>
              <a:t>16.11.2009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25190D-0F6A-4CB8-AB7F-1945EAB454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amond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9;&#1088;&#1086;&#1082;%20&#1074;%208%20&#1082;&#1083;&#1072;&#1089;&#1089;&#1077;%20&#1058;&#1080;&#1088;&#1077;\15%20&#1055;&#1105;&#1090;&#1088;%20&#1063;&#1072;&#1081;&#1082;&#1086;&#1074;&#1089;&#1082;&#1080;&#1081;.w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5529274" cy="2500329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Здесь берега во  тьме раскинув,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Спит озеро, глаза смежив.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Напевною  загадкой линий,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Как  чудо светлое России,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Онеге плавают Кижи.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     Юрий Адрианов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643314"/>
            <a:ext cx="7772400" cy="1199704"/>
          </a:xfrm>
        </p:spPr>
        <p:txBody>
          <a:bodyPr/>
          <a:lstStyle/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–путешествие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классе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15 Пётр Чайковски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42844" y="142852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0562" y="307181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КИЖИ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Восстановите предложения, придумайте свои примеры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643050"/>
            <a:ext cx="8786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Тире в простом предложении ставится между </a:t>
            </a:r>
            <a:r>
              <a:rPr lang="ru-RU" sz="2400" b="1" u="sng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chemeClr val="tx1">
                      <a:lumMod val="95000"/>
                      <a:lumOff val="5000"/>
                    </a:schemeClr>
                  </a:solidFill>
                </a:uFill>
              </a:rPr>
              <a:t>подлежащим и сказуемым</a:t>
            </a:r>
            <a:r>
              <a:rPr lang="ru-RU" sz="2400" b="1" dirty="0" smtClean="0"/>
              <a:t>, если оба </a:t>
            </a:r>
            <a:r>
              <a:rPr lang="ru-RU" sz="2400" b="1" u="sng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chemeClr val="tx1">
                      <a:lumMod val="95000"/>
                      <a:lumOff val="5000"/>
                    </a:schemeClr>
                  </a:solidFill>
                </a:uFill>
              </a:rPr>
              <a:t>главных</a:t>
            </a:r>
            <a:r>
              <a:rPr lang="ru-RU" sz="2400" b="1" dirty="0" smtClean="0"/>
              <a:t> члена предложения выражены </a:t>
            </a:r>
            <a:r>
              <a:rPr lang="ru-RU" sz="2400" b="1" u="sng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chemeClr val="tx1">
                      <a:lumMod val="95000"/>
                      <a:lumOff val="5000"/>
                    </a:schemeClr>
                  </a:solidFill>
                </a:uFill>
              </a:rPr>
              <a:t>существительными</a:t>
            </a:r>
            <a:r>
              <a:rPr lang="ru-RU" sz="2400" b="1" dirty="0" smtClean="0"/>
              <a:t> в </a:t>
            </a:r>
            <a:r>
              <a:rPr lang="ru-RU" sz="2400" b="1" u="sng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chemeClr val="tx1">
                      <a:lumMod val="95000"/>
                      <a:lumOff val="5000"/>
                    </a:schemeClr>
                  </a:solidFill>
                </a:uFill>
              </a:rPr>
              <a:t>именительном падеже</a:t>
            </a:r>
            <a:r>
              <a:rPr lang="ru-RU" sz="2400" b="1" dirty="0" smtClean="0"/>
              <a:t>. Обычно это связано с тем, что в  предложениях </a:t>
            </a:r>
            <a:r>
              <a:rPr lang="ru-RU" sz="2400" b="1" u="sng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chemeClr val="tx1">
                      <a:lumMod val="95000"/>
                      <a:lumOff val="5000"/>
                    </a:schemeClr>
                  </a:solidFill>
                </a:uFill>
              </a:rPr>
              <a:t>научного</a:t>
            </a:r>
            <a:r>
              <a:rPr lang="ru-RU" sz="2400" b="1" dirty="0" smtClean="0"/>
              <a:t>, </a:t>
            </a:r>
            <a:r>
              <a:rPr lang="ru-RU" sz="2400" b="1" u="sng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chemeClr val="tx1">
                      <a:lumMod val="95000"/>
                      <a:lumOff val="5000"/>
                    </a:schemeClr>
                  </a:solidFill>
                </a:uFill>
              </a:rPr>
              <a:t>художественного</a:t>
            </a:r>
            <a:r>
              <a:rPr lang="ru-RU" sz="2400" b="1" dirty="0" smtClean="0"/>
              <a:t> и публицистического стиля содержится характеристика, оценка предмета, события или условия.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    Например, «…».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2000240"/>
            <a:ext cx="428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подлежащим и сказуемым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200024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главных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9058" y="2357430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существительными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271462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именительном падеже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0298" y="307181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научного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1934" y="307181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художественного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Кижи- завещание потомкам</a:t>
            </a:r>
            <a:endParaRPr lang="ru-RU" dirty="0"/>
          </a:p>
        </p:txBody>
      </p:sp>
      <p:pic>
        <p:nvPicPr>
          <p:cNvPr id="1026" name="Picture 2" descr="D:\Инфа\Фотки\Новая папка (4)\4178-origina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405" y="1481138"/>
            <a:ext cx="6793189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81328"/>
            <a:ext cx="857256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Я видел Кижи ночью залитые солнцем выделяющиеся своим силуэтом на фоне вечернего неба. </a:t>
            </a:r>
          </a:p>
          <a:p>
            <a:pPr algn="just">
              <a:buNone/>
            </a:pPr>
            <a:r>
              <a:rPr lang="ru-RU" sz="2800" dirty="0" smtClean="0"/>
              <a:t>Кижи  это величавая поступь  петровских  ратников.</a:t>
            </a:r>
          </a:p>
          <a:p>
            <a:pPr algn="just">
              <a:buNone/>
            </a:pPr>
            <a:r>
              <a:rPr lang="ru-RU" sz="2800" dirty="0" smtClean="0"/>
              <a:t>Кижи завещание потомков наказ любить свою страну.</a:t>
            </a:r>
          </a:p>
          <a:p>
            <a:pPr algn="just">
              <a:buNone/>
            </a:pPr>
            <a:r>
              <a:rPr lang="ru-RU" sz="2800" dirty="0" smtClean="0"/>
              <a:t>Кижи это бессмертная Древняя Русь художественное прошлое  живущее в настоящем.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Расставьте знаки препинания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Деревянная сказка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D:\Инфа\Фотки\Новая папка (4)\r_p_bd664b5a1aae74ab440d751459860a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Инфа\Фотки\Новая папка (4)\kizhi-2-brodyagaru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нфа\Фотки\Новая папка (4)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8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нфа\Фотки\Новая папка (4)\3696-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Инфа\Фотки\Новая папка (4)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на тест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Вариант 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Вариант 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566928" indent="-457200">
              <a:buAutoNum type="arabicPeriod"/>
            </a:pPr>
            <a:r>
              <a:rPr lang="ru-RU" sz="3600" b="1" u="sng" dirty="0" smtClean="0"/>
              <a:t>-2; </a:t>
            </a:r>
          </a:p>
          <a:p>
            <a:pPr marL="566928" indent="-457200">
              <a:buAutoNum type="arabicPeriod"/>
            </a:pPr>
            <a:r>
              <a:rPr lang="ru-RU" sz="3600" b="1" u="sng" dirty="0" smtClean="0"/>
              <a:t>-2; </a:t>
            </a:r>
            <a:endParaRPr lang="ru-RU" sz="3600" b="1" u="sng" dirty="0" smtClean="0"/>
          </a:p>
          <a:p>
            <a:pPr marL="566928" indent="-457200">
              <a:buAutoNum type="arabicPeriod"/>
            </a:pPr>
            <a:r>
              <a:rPr lang="ru-RU" sz="3600" b="1" u="sng" dirty="0" smtClean="0"/>
              <a:t>-3;</a:t>
            </a:r>
          </a:p>
          <a:p>
            <a:pPr marL="566928" indent="-457200">
              <a:buAutoNum type="arabicPeriod"/>
            </a:pPr>
            <a:r>
              <a:rPr lang="ru-RU" sz="3600" b="1" u="sng" dirty="0" smtClean="0"/>
              <a:t>-4.</a:t>
            </a:r>
            <a:endParaRPr lang="ru-RU" sz="3600" b="1" u="sng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66928" indent="-457200">
              <a:buAutoNum type="arabicPeriod"/>
            </a:pPr>
            <a:r>
              <a:rPr lang="ru-RU" sz="3600" b="1" u="sng" dirty="0" smtClean="0"/>
              <a:t>-4;</a:t>
            </a:r>
          </a:p>
          <a:p>
            <a:pPr marL="566928" indent="-457200">
              <a:buAutoNum type="arabicPeriod"/>
            </a:pPr>
            <a:r>
              <a:rPr lang="ru-RU" sz="3600" b="1" u="sng" dirty="0" smtClean="0"/>
              <a:t>-2;</a:t>
            </a:r>
          </a:p>
          <a:p>
            <a:pPr marL="566928" indent="-457200">
              <a:buAutoNum type="arabicPeriod"/>
            </a:pPr>
            <a:r>
              <a:rPr lang="ru-RU" sz="3600" b="1" u="sng" dirty="0" smtClean="0"/>
              <a:t>-3;</a:t>
            </a:r>
          </a:p>
          <a:p>
            <a:pPr marL="566928" indent="-457200">
              <a:buAutoNum type="arabicPeriod"/>
            </a:pPr>
            <a:r>
              <a:rPr lang="ru-RU" sz="3600" b="1" u="sng" dirty="0" smtClean="0"/>
              <a:t>-3.</a:t>
            </a:r>
            <a:endParaRPr lang="ru-RU" sz="3600" dirty="0" smtClean="0"/>
          </a:p>
          <a:p>
            <a:pPr marL="566928" indent="-457200">
              <a:buNone/>
            </a:pPr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4525963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Пейзаж.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Заимств. В  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XVIII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веке из франц. яз.</a:t>
            </a:r>
          </a:p>
          <a:p>
            <a:pPr>
              <a:buClr>
                <a:schemeClr val="accent5">
                  <a:lumMod val="75000"/>
                </a:schemeClr>
              </a:buClr>
              <a:buSzPct val="100000"/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От «сельский»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100000"/>
              <a:buAutoNum type="arabicPeriod"/>
            </a:pPr>
            <a:r>
              <a:rPr lang="ru-RU" sz="2400" b="1" dirty="0" smtClean="0"/>
              <a:t>Картина природы, вид какой-либо местности.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100000"/>
              <a:buAutoNum type="arabicPeriod"/>
            </a:pPr>
            <a:r>
              <a:rPr lang="ru-RU" sz="2400" b="1" dirty="0" smtClean="0"/>
              <a:t>Картина, рисунок, изображающие природу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100000"/>
              <a:buAutoNum type="arabicPeriod"/>
            </a:pPr>
            <a:r>
              <a:rPr lang="ru-RU" sz="2400" b="1" dirty="0" smtClean="0"/>
              <a:t>Описание природы в литературном произведении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Словарная работа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D:\Инфа\Фотки\Маринины фотки Лето 2006год\Изображение 15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87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4792869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Ландшафт.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Заимств. из нем. яз. В 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XVIII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веке</a:t>
            </a:r>
          </a:p>
          <a:p>
            <a:pPr>
              <a:buClr>
                <a:schemeClr val="accent5">
                  <a:lumMod val="75000"/>
                </a:schemeClr>
              </a:buClr>
              <a:buSzPct val="100000"/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от «страна, земля, равнина» -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100000"/>
              <a:buAutoNum type="arabicPeriod"/>
            </a:pPr>
            <a:r>
              <a:rPr lang="ru-RU" sz="2400" b="1" dirty="0" smtClean="0"/>
              <a:t>То же, что и пейзаж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100000"/>
              <a:buAutoNum type="arabicPeriod"/>
            </a:pPr>
            <a:r>
              <a:rPr lang="ru-RU" sz="2400" b="1" dirty="0" smtClean="0"/>
              <a:t>Форма земной поверхности (геогр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Словарная работа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D:\Инфа\Фотки\Введено-Оятский монастырь\IMG_2675.gif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4744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4071942"/>
            <a:ext cx="8786874" cy="207170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Взорам путников открылся необыкновенный</a:t>
            </a:r>
            <a:r>
              <a:rPr lang="en-US" sz="2400" b="1" dirty="0" smtClean="0"/>
              <a:t> </a:t>
            </a:r>
            <a:r>
              <a:rPr lang="ru-RU" sz="2400" b="1" dirty="0" smtClean="0"/>
              <a:t> </a:t>
            </a:r>
            <a:r>
              <a:rPr lang="en-US" sz="2400" b="1" dirty="0" smtClean="0"/>
              <a:t>               .</a:t>
            </a:r>
          </a:p>
          <a:p>
            <a:endParaRPr lang="ru-RU" sz="2400" dirty="0" smtClean="0"/>
          </a:p>
          <a:p>
            <a:pPr algn="l"/>
            <a:r>
              <a:rPr lang="ru-RU" sz="2400" b="1" dirty="0" smtClean="0"/>
              <a:t>Живописный</a:t>
            </a:r>
            <a:r>
              <a:rPr lang="ru-RU" sz="2400" dirty="0" smtClean="0"/>
              <a:t>                  </a:t>
            </a:r>
            <a:r>
              <a:rPr lang="ru-RU" sz="2400" b="1" dirty="0" smtClean="0"/>
              <a:t>расстилающейся реки</a:t>
            </a:r>
          </a:p>
          <a:p>
            <a:pPr algn="l"/>
            <a:endParaRPr lang="ru-RU" sz="2400" b="1" dirty="0" smtClean="0"/>
          </a:p>
          <a:p>
            <a:pPr algn="l"/>
            <a:r>
              <a:rPr lang="ru-RU" sz="2400" b="1" dirty="0" smtClean="0"/>
              <a:t>впечатлил нас.</a:t>
            </a:r>
          </a:p>
          <a:p>
            <a:endParaRPr lang="en-US" sz="2400" dirty="0" smtClean="0"/>
          </a:p>
        </p:txBody>
      </p:sp>
      <p:pic>
        <p:nvPicPr>
          <p:cNvPr id="1026" name="Picture 2" descr="D:\Инфа\Фотки\Введено-Оятский монастырь\IMG_2675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71604" y="214290"/>
            <a:ext cx="5787998" cy="3500462"/>
          </a:xfrm>
          <a:prstGeom prst="rect">
            <a:avLst/>
          </a:prstGeom>
          <a:noFill/>
        </p:spPr>
      </p:pic>
      <p:sp>
        <p:nvSpPr>
          <p:cNvPr id="7" name="Волна 6"/>
          <p:cNvSpPr/>
          <p:nvPr/>
        </p:nvSpPr>
        <p:spPr>
          <a:xfrm>
            <a:off x="7143768" y="3786190"/>
            <a:ext cx="1428760" cy="914400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пейзаж</a:t>
            </a:r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2285984" y="4643446"/>
            <a:ext cx="1500198" cy="985838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ландшафт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53266" cy="500066"/>
          </a:xfrm>
          <a:solidFill>
            <a:schemeClr val="bg1">
              <a:lumMod val="95000"/>
              <a:alpha val="5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Составьте предложения с этими словами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нфа\Фотки\Лето 2007 Мошкино\IMG_02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Широка и величава Свирь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Тире в простом предложении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 anchor="ctr" anchorCtr="1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Тире ставится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Тире не ставится</a:t>
            </a:r>
            <a:endParaRPr lang="ru-RU" b="1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624078" indent="-5143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Сущ.-сущ.</a:t>
            </a:r>
          </a:p>
          <a:p>
            <a:pPr marL="624078" indent="-5143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Числ.-числ.</a:t>
            </a:r>
          </a:p>
          <a:p>
            <a:pPr marL="624078" indent="-5143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Инфин.-инфин.</a:t>
            </a:r>
          </a:p>
          <a:p>
            <a:pPr marL="624078" indent="-5143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Сущ.-инфин.</a:t>
            </a:r>
          </a:p>
          <a:p>
            <a:pPr marL="624078" indent="-5143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Инфин.-сущ.</a:t>
            </a:r>
          </a:p>
          <a:p>
            <a:pPr marL="624078" indent="-514350">
              <a:lnSpc>
                <a:spcPct val="150000"/>
              </a:lnSpc>
              <a:buNone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624078" indent="-5143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Есть союз КАК</a:t>
            </a:r>
          </a:p>
          <a:p>
            <a:pPr marL="624078" indent="-5143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Подлеж.-личн. мест.</a:t>
            </a:r>
          </a:p>
          <a:p>
            <a:pPr marL="624078" indent="-5143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При сказуемом есть частица НЕ.</a:t>
            </a:r>
            <a:endParaRPr lang="ru-RU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6" grpId="0" build="p" animBg="1"/>
      <p:bldP spid="2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Тире в простом предложении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Тире ставится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Тире не ставится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214282" y="1444294"/>
            <a:ext cx="4429156" cy="3941763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ru-RU" b="1" u="sng" dirty="0" smtClean="0"/>
              <a:t>Примеры</a:t>
            </a:r>
          </a:p>
          <a:p>
            <a:pPr marL="624078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Москва-столица России</a:t>
            </a:r>
          </a:p>
          <a:p>
            <a:pPr marL="624078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Дважды два – четыре</a:t>
            </a:r>
          </a:p>
          <a:p>
            <a:pPr marL="624078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Курить-здоровью вредить</a:t>
            </a:r>
          </a:p>
          <a:p>
            <a:pPr marL="624078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Наша задача-хорошо учиться</a:t>
            </a:r>
          </a:p>
          <a:p>
            <a:pPr marL="624078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Хорошо учиться – долг каждого школьника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ru-RU" b="1" u="sng" dirty="0" smtClean="0"/>
              <a:t>Примеры</a:t>
            </a:r>
          </a:p>
          <a:p>
            <a:pPr marL="566928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Наш двор как сад</a:t>
            </a:r>
          </a:p>
          <a:p>
            <a:pPr marL="566928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Он порча, он чума , он язва здешних мест</a:t>
            </a:r>
          </a:p>
          <a:p>
            <a:pPr marL="566928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Бедность не порок</a:t>
            </a:r>
            <a:endParaRPr lang="ru-RU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6" grpId="0" build="p" animBg="1"/>
      <p:bldP spid="2" grpId="0" build="p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0072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каком предложении постановка тире объясняется правилом: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«Если подлежащее и сказуемое выражены именами существительными в именительном падеже, то между ними ставится тире».</a:t>
            </a: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4078" lvl="0" indent="-514350" algn="just">
              <a:buNone/>
            </a:pPr>
            <a:r>
              <a:rPr lang="ru-RU" dirty="0" smtClean="0"/>
              <a:t>1. Мой путь в мир русской сказки - древние  Кижи.</a:t>
            </a:r>
          </a:p>
          <a:p>
            <a:pPr lvl="0" algn="just">
              <a:buNone/>
            </a:pPr>
            <a:r>
              <a:rPr lang="ru-RU" dirty="0" smtClean="0"/>
              <a:t>2.</a:t>
            </a:r>
            <a:r>
              <a:rPr lang="en-US" dirty="0" smtClean="0"/>
              <a:t> </a:t>
            </a:r>
            <a:r>
              <a:rPr lang="ru-RU" dirty="0" smtClean="0"/>
              <a:t>И плывущие по небу облака, и березка, шепчущаяся с травой, и суровая северная ель -  все прекрасно в природе.</a:t>
            </a:r>
          </a:p>
          <a:p>
            <a:pPr lvl="0" algn="just">
              <a:buNone/>
            </a:pPr>
            <a:r>
              <a:rPr lang="ru-RU" dirty="0" smtClean="0"/>
              <a:t>3. «В Кижи теперь многие ездят», - сказал лодочник Савелий Васильевич.</a:t>
            </a:r>
          </a:p>
          <a:p>
            <a:pPr lvl="0" algn="just">
              <a:buNone/>
            </a:pPr>
            <a:r>
              <a:rPr lang="ru-RU" dirty="0" smtClean="0"/>
              <a:t>4. Мало дошло до нас замечательных старинных деревянных сооружений- они гибли от частых пожаров и военных лихолетий.</a:t>
            </a:r>
          </a:p>
          <a:p>
            <a:pPr algn="just">
              <a:buNone/>
            </a:pPr>
            <a:r>
              <a:rPr lang="ru-RU" dirty="0" smtClean="0"/>
              <a:t>               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57256"/>
          </a:xfrm>
        </p:spPr>
        <p:txBody>
          <a:bodyPr/>
          <a:lstStyle/>
          <a:p>
            <a:r>
              <a:rPr lang="ru-RU" dirty="0" smtClean="0"/>
              <a:t>Задание в формате ГИА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012810"/>
          </a:xfrm>
        </p:spPr>
        <p:txBody>
          <a:bodyPr/>
          <a:lstStyle/>
          <a:p>
            <a:r>
              <a:rPr lang="ru-RU" dirty="0" smtClean="0"/>
              <a:t>Определите стиль текста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anchor="ctr" anchorCtr="1"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Научный текст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 anchor="ctr" anchorCtr="1"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Художественный текст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142984"/>
            <a:ext cx="45720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   Кижи-острова на Онежском озере. (Более 1650 островов).</a:t>
            </a:r>
          </a:p>
          <a:p>
            <a:r>
              <a:rPr lang="ru-RU" sz="2200" dirty="0" smtClean="0"/>
              <a:t>   Комплекс деревянных сооружений </a:t>
            </a:r>
            <a:r>
              <a:rPr lang="ru-RU" sz="2200" dirty="0" err="1" smtClean="0"/>
              <a:t>Кижского</a:t>
            </a:r>
            <a:r>
              <a:rPr lang="ru-RU" sz="2200" dirty="0" smtClean="0"/>
              <a:t> погоста (18-19 в.в.), 22-главая Преображенская церковь (1714), 9-главая Покровская церковь (1764) составляют ансамбль деревянного зодчества и этнографии Карелии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3438" y="1142984"/>
            <a:ext cx="42862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   Кижи - две многоглавые церкви, отделенные одна от другой колокольней.</a:t>
            </a:r>
          </a:p>
          <a:p>
            <a:r>
              <a:rPr lang="ru-RU" sz="2200" dirty="0" smtClean="0"/>
              <a:t>   Множество, множество куполов, переливающихся на солнце, кажутся золотыми. Над куполами вьются чайки, и вместе с белокрылыми птицами все здание устремляется вверх, в заоблачные дали</a:t>
            </a:r>
            <a:r>
              <a:rPr lang="en-US" sz="2200" dirty="0" smtClean="0"/>
              <a:t>.</a:t>
            </a:r>
            <a:endParaRPr lang="ru-RU" sz="2200" dirty="0" smtClean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ижи1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130</TotalTime>
  <Words>575</Words>
  <Application>Microsoft Office PowerPoint</Application>
  <PresentationFormat>Экран (4:3)</PresentationFormat>
  <Paragraphs>102</Paragraphs>
  <Slides>18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Кижи1</vt:lpstr>
      <vt:lpstr>Здесь берега во  тьме раскинув, Спит озеро, глаза смежив. Напевною  загадкой линий,  Как  чудо светлое России, В Онеге плавают Кижи.            Юрий Адрианов</vt:lpstr>
      <vt:lpstr>Словарная работа</vt:lpstr>
      <vt:lpstr>Словарная работа</vt:lpstr>
      <vt:lpstr>Составьте предложения с этими словами</vt:lpstr>
      <vt:lpstr>Широка и величава Свирь</vt:lpstr>
      <vt:lpstr>Тире в простом предложении</vt:lpstr>
      <vt:lpstr>Тире в простом предложении</vt:lpstr>
      <vt:lpstr>Задание в формате ГИА</vt:lpstr>
      <vt:lpstr>Определите стиль текста</vt:lpstr>
      <vt:lpstr>Восстановите предложения, придумайте свои примеры</vt:lpstr>
      <vt:lpstr>Кижи- завещание потомкам</vt:lpstr>
      <vt:lpstr>Расставьте знаки препинания</vt:lpstr>
      <vt:lpstr>Деревянная сказка</vt:lpstr>
      <vt:lpstr>Слайд 14</vt:lpstr>
      <vt:lpstr>Слайд 15</vt:lpstr>
      <vt:lpstr>Слайд 16</vt:lpstr>
      <vt:lpstr>Слайд 17</vt:lpstr>
      <vt:lpstr>Ответы на тест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берега во  тьме раскинув, Спит озеро, глаза смежив. Напевною  загадкой линий,  Как  чудо светлое России, В Онеге плавают Кижи.            Юрий Адрианов                             Кижи</dc:title>
  <dc:creator>User</dc:creator>
  <cp:lastModifiedBy>User</cp:lastModifiedBy>
  <cp:revision>33</cp:revision>
  <dcterms:created xsi:type="dcterms:W3CDTF">2009-10-22T16:22:15Z</dcterms:created>
  <dcterms:modified xsi:type="dcterms:W3CDTF">2009-11-15T21:21:32Z</dcterms:modified>
</cp:coreProperties>
</file>