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93C6B-F8E8-4E13-AFC6-E5F9E6192FE4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A27250-D143-4BAA-8C5C-6937A037F7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№115 Невского района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72808" cy="4608512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К СОЛНЫШКУ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3-я ясельная группа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категории: Русаленко Л.А.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3"/>
            <a:ext cx="326898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75724"/>
            <a:ext cx="7306971" cy="55615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представления о тесной взаимосвязи в природе: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солнце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рады все и люди,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активной речи ребенка, закрепить знание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песенок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 в разных видах деятельности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сочувствие, желание делать добрые дела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эмоциональную атмосферу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культурного поведения: здороваться, прощаться, благодарить, отвечать на вопросы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стимулировать эмоциональный отклик на появление того или иного героя (игрушки)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2657"/>
            <a:ext cx="7123080" cy="792088"/>
          </a:xfrm>
        </p:spPr>
        <p:txBody>
          <a:bodyPr/>
          <a:lstStyle/>
          <a:p>
            <a:pPr algn="ctr"/>
            <a:r>
              <a:rPr lang="ru-RU" sz="1800" dirty="0" smtClean="0"/>
              <a:t>Встреча с ёжиком, который растерял свои колючки – в лесу темно без солнышка.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013969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96752"/>
            <a:ext cx="4032448" cy="302433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9" y="3917884"/>
            <a:ext cx="4144455" cy="2759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016" y="4762017"/>
            <a:ext cx="388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Дети находят ёжику колючки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920880" cy="648072"/>
          </a:xfrm>
        </p:spPr>
        <p:txBody>
          <a:bodyPr/>
          <a:lstStyle/>
          <a:p>
            <a:r>
              <a:rPr lang="ru-RU" sz="1800" dirty="0" smtClean="0"/>
              <a:t>Встреча с Белочкой – рассыпала и перепутала шишки и орехи.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112568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456384" cy="4680520"/>
          </a:xfrm>
        </p:spPr>
      </p:pic>
    </p:spTree>
    <p:extLst>
      <p:ext uri="{BB962C8B-B14F-4D97-AF65-F5344CB8AC3E}">
        <p14:creationId xmlns:p14="http://schemas.microsoft.com/office/powerpoint/2010/main" val="31931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Солнышко-ведрышко,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Выгляни в окошко!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детки плачут,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камушкам скачут.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683568" y="3933056"/>
            <a:ext cx="4464496" cy="2304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Смотрит солнышко в окошко,</a:t>
            </a:r>
          </a:p>
          <a:p>
            <a:r>
              <a:rPr lang="ru-RU" sz="2000" dirty="0" smtClean="0"/>
              <a:t>Светит в нашу комнату.</a:t>
            </a:r>
          </a:p>
          <a:p>
            <a:r>
              <a:rPr lang="ru-RU" sz="2000" dirty="0" smtClean="0"/>
              <a:t>Мы захлопаем в ладоши – </a:t>
            </a:r>
          </a:p>
          <a:p>
            <a:r>
              <a:rPr lang="ru-RU" sz="2000" dirty="0" smtClean="0"/>
              <a:t>Очень рады солнышку. </a:t>
            </a:r>
          </a:p>
          <a:p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>
            <a:fillRect/>
          </a:stretch>
        </p:blipFill>
        <p:spPr>
          <a:xfrm>
            <a:off x="5436096" y="3212976"/>
            <a:ext cx="3429000" cy="3429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681538" cy="3373437"/>
          </a:xfrm>
        </p:spPr>
      </p:pic>
      <p:sp>
        <p:nvSpPr>
          <p:cNvPr id="12" name="TextBox 11"/>
          <p:cNvSpPr txBox="1"/>
          <p:nvPr/>
        </p:nvSpPr>
        <p:spPr>
          <a:xfrm>
            <a:off x="5652120" y="764704"/>
            <a:ext cx="28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Солнышко-ведрышко,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Выгляни в окошко!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Твои детки плачут,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По камушкам скачут.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76673"/>
            <a:ext cx="7123080" cy="504056"/>
          </a:xfrm>
        </p:spPr>
        <p:txBody>
          <a:bodyPr/>
          <a:lstStyle/>
          <a:p>
            <a:pPr algn="ctr"/>
            <a:r>
              <a:rPr lang="ru-RU" sz="1800" dirty="0" smtClean="0"/>
              <a:t>Чего же не хватает у солнышка – лучиков!!!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3" y="1268760"/>
            <a:ext cx="3471863" cy="231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816424" cy="51125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40369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916832"/>
            <a:ext cx="7125113" cy="2160240"/>
          </a:xfrm>
        </p:spPr>
        <p:txBody>
          <a:bodyPr/>
          <a:lstStyle/>
          <a:p>
            <a:pPr algn="ctr"/>
            <a:r>
              <a:rPr lang="ru-RU" sz="6000" dirty="0" smtClean="0"/>
              <a:t>ДО СВИДАНИЯ!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760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52</TotalTime>
  <Words>98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ГБДОУ №115 Невского района г.Санкт-Петербурга</vt:lpstr>
      <vt:lpstr>  Цели и задачи: -  Формировать элементарные представления о тесной взаимосвязи в природе:               солнце рады все и люди, и звери -  Способствовать развитию активной речи ребенка, закрепить знание потешек, песенок -  Развивать мелкую моторику рук в разных видах деятельности -  Воспитывать сочувствие, желание делать добрые дела -  Создать положительную эмоциональную атмосферу -  Закреплять навыки культурного поведения: здороваться, прощаться, благодарить, отвечать на вопросы взрослого -  Воспитывать внимание, стимулировать эмоциональный отклик на появление того или иного героя (игрушки)  </vt:lpstr>
      <vt:lpstr>Встреча с ёжиком, который растерял свои колючки – в лесу темно без солнышка.</vt:lpstr>
      <vt:lpstr>Встреча с Белочкой – рассыпала и перепутала шишки и орехи.</vt:lpstr>
      <vt:lpstr>Солнышко-ведрышко, Выгляни в окошко! Твои детки плачут, По камушкам скачут.</vt:lpstr>
      <vt:lpstr>Чего же не хватает у солнышка – лучиков!!!</vt:lpstr>
      <vt:lpstr>ДО СВИДАНИЯ!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№115 Невского района г.Санкт-Петербурга</dc:title>
  <dc:creator>Noodles</dc:creator>
  <cp:lastModifiedBy>Noodles</cp:lastModifiedBy>
  <cp:revision>7</cp:revision>
  <dcterms:created xsi:type="dcterms:W3CDTF">2014-04-08T11:08:58Z</dcterms:created>
  <dcterms:modified xsi:type="dcterms:W3CDTF">2014-04-13T16:19:33Z</dcterms:modified>
</cp:coreProperties>
</file>