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2" autoAdjust="0"/>
    <p:restoredTop sz="94614" autoAdjust="0"/>
  </p:normalViewPr>
  <p:slideViewPr>
    <p:cSldViewPr>
      <p:cViewPr varScale="1">
        <p:scale>
          <a:sx n="103" d="100"/>
          <a:sy n="103" d="100"/>
        </p:scale>
        <p:origin x="-123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A616E-8195-404B-B192-307FAAAEE26E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E2C44-98C8-4FFF-9891-533A2046A54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A616E-8195-404B-B192-307FAAAEE26E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E2C44-98C8-4FFF-9891-533A2046A5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A616E-8195-404B-B192-307FAAAEE26E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E2C44-98C8-4FFF-9891-533A2046A5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A616E-8195-404B-B192-307FAAAEE26E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E2C44-98C8-4FFF-9891-533A2046A54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A616E-8195-404B-B192-307FAAAEE26E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E2C44-98C8-4FFF-9891-533A2046A5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A616E-8195-404B-B192-307FAAAEE26E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E2C44-98C8-4FFF-9891-533A2046A54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A616E-8195-404B-B192-307FAAAEE26E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E2C44-98C8-4FFF-9891-533A2046A54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A616E-8195-404B-B192-307FAAAEE26E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E2C44-98C8-4FFF-9891-533A2046A5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A616E-8195-404B-B192-307FAAAEE26E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E2C44-98C8-4FFF-9891-533A2046A5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A616E-8195-404B-B192-307FAAAEE26E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E2C44-98C8-4FFF-9891-533A2046A5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A616E-8195-404B-B192-307FAAAEE26E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E2C44-98C8-4FFF-9891-533A2046A54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2EA616E-8195-404B-B192-307FAAAEE26E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A6E2C44-98C8-4FFF-9891-533A2046A54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1556792"/>
            <a:ext cx="7632848" cy="4824536"/>
          </a:xfrm>
        </p:spPr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ВЕСЁЛЫЙ 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ПОЕЗД</a:t>
            </a:r>
          </a:p>
          <a:p>
            <a:endParaRPr lang="ru-RU" sz="3200" dirty="0"/>
          </a:p>
          <a:p>
            <a:endParaRPr lang="ru-RU" sz="3200" dirty="0" smtClean="0"/>
          </a:p>
          <a:p>
            <a:endParaRPr lang="ru-RU" sz="3200" dirty="0" smtClean="0"/>
          </a:p>
          <a:p>
            <a:endParaRPr lang="ru-RU" sz="3200" dirty="0"/>
          </a:p>
          <a:p>
            <a:endParaRPr lang="ru-RU" sz="3200" dirty="0"/>
          </a:p>
          <a:p>
            <a:endParaRPr lang="ru-RU" sz="3200" dirty="0" smtClean="0"/>
          </a:p>
          <a:p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3-я ясельная группа </a:t>
            </a:r>
          </a:p>
          <a:p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Воспитатель высшей квалификационной категории: Русаленко Л.А.</a:t>
            </a:r>
          </a:p>
          <a:p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2012</a:t>
            </a:r>
          </a:p>
          <a:p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152128"/>
          </a:xfrm>
        </p:spPr>
        <p:txBody>
          <a:bodyPr>
            <a:normAutofit/>
          </a:bodyPr>
          <a:lstStyle/>
          <a:p>
            <a:pPr marL="182880" indent="0">
              <a:buNone/>
            </a:pP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ГБДОУ №115 Невского района</a:t>
            </a:r>
            <a:b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г.Санкт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-Петербурга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9019" y="2017653"/>
            <a:ext cx="6565961" cy="2822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27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898984"/>
          </a:xfrm>
        </p:spPr>
        <p:txBody>
          <a:bodyPr>
            <a:normAutofit fontScale="90000"/>
          </a:bodyPr>
          <a:lstStyle/>
          <a:p>
            <a:pPr marL="0" indent="0" algn="l">
              <a:lnSpc>
                <a:spcPct val="150000"/>
              </a:lnSpc>
              <a:buNone/>
            </a:pPr>
            <a:r>
              <a:rPr lang="ru-RU" sz="4000" i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и задачи:</a:t>
            </a:r>
            <a:br>
              <a:rPr lang="ru-RU" sz="4000" i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внимание и наглядно-действенное мышление детей</a:t>
            </a:r>
            <a:b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Закреплять в детской речи названия животных</a:t>
            </a:r>
            <a:b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Расширять активный словарь за счет описательных прилагательных</a:t>
            </a:r>
            <a:b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Учить ориентироваться в пространстве</a:t>
            </a:r>
            <a:b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Развивать мелкую моторику рук</a:t>
            </a:r>
            <a:b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Развивать коммуникативные способности детей </a:t>
            </a:r>
            <a:r>
              <a:rPr lang="ru-RU" sz="4000" i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i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i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i="1" u="sng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000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14400" y="548680"/>
            <a:ext cx="3352800" cy="23762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 smtClean="0"/>
              <a:t>Паровоз, паровоз, новенький, блестящий,</a:t>
            </a:r>
            <a:br>
              <a:rPr lang="ru-RU" sz="1800" dirty="0" smtClean="0"/>
            </a:br>
            <a:r>
              <a:rPr lang="ru-RU" sz="1800" dirty="0" smtClean="0"/>
              <a:t>Он вагон повез, словно настоящий.</a:t>
            </a:r>
            <a:br>
              <a:rPr lang="ru-RU" sz="1800" dirty="0" smtClean="0"/>
            </a:br>
            <a:r>
              <a:rPr lang="ru-RU" sz="1800" dirty="0" smtClean="0"/>
              <a:t>Кто же едет в поезде? – Плюшевые мишки,</a:t>
            </a:r>
            <a:br>
              <a:rPr lang="ru-RU" sz="1800" dirty="0" smtClean="0"/>
            </a:br>
            <a:r>
              <a:rPr lang="ru-RU" sz="1800" dirty="0" smtClean="0"/>
              <a:t>Зайчики пушистые, белки да детишки.</a:t>
            </a:r>
            <a:endParaRPr lang="ru-RU" sz="18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764704"/>
            <a:ext cx="3905250" cy="2664295"/>
          </a:xfrm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572000" y="4725144"/>
            <a:ext cx="3600400" cy="1440160"/>
          </a:xfrm>
        </p:spPr>
        <p:txBody>
          <a:bodyPr>
            <a:normAutofit/>
          </a:bodyPr>
          <a:lstStyle/>
          <a:p>
            <a:r>
              <a:rPr lang="ru-RU" dirty="0" smtClean="0"/>
              <a:t>Кто в теремочке живет?</a:t>
            </a:r>
          </a:p>
          <a:p>
            <a:r>
              <a:rPr lang="ru-RU" dirty="0" smtClean="0"/>
              <a:t>Прыгает ловко, </a:t>
            </a:r>
          </a:p>
          <a:p>
            <a:r>
              <a:rPr lang="ru-RU" dirty="0" smtClean="0"/>
              <a:t>Любит морковку.</a:t>
            </a:r>
          </a:p>
          <a:p>
            <a:r>
              <a:rPr lang="ru-RU" dirty="0" smtClean="0"/>
              <a:t>Кто это? 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645024"/>
            <a:ext cx="3822700" cy="2551113"/>
          </a:xfrm>
        </p:spPr>
      </p:pic>
    </p:spTree>
    <p:extLst>
      <p:ext uri="{BB962C8B-B14F-4D97-AF65-F5344CB8AC3E}">
        <p14:creationId xmlns:p14="http://schemas.microsoft.com/office/powerpoint/2010/main" val="90681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1800" dirty="0" smtClean="0"/>
              <a:t>Нам лениться не годится,</a:t>
            </a:r>
            <a:br>
              <a:rPr lang="ru-RU" sz="1800" dirty="0" smtClean="0"/>
            </a:br>
            <a:r>
              <a:rPr lang="ru-RU" sz="1800" dirty="0" smtClean="0"/>
              <a:t>Помните, ребята,</a:t>
            </a:r>
            <a:br>
              <a:rPr lang="ru-RU" sz="1800" dirty="0" smtClean="0"/>
            </a:br>
            <a:r>
              <a:rPr lang="ru-RU" sz="1800" dirty="0" smtClean="0"/>
              <a:t>Даже звери, даже птицы</a:t>
            </a:r>
            <a:br>
              <a:rPr lang="ru-RU" sz="1800" dirty="0" smtClean="0"/>
            </a:br>
            <a:r>
              <a:rPr lang="ru-RU" sz="1800" dirty="0" smtClean="0"/>
              <a:t>Делают зарядку.</a:t>
            </a:r>
            <a:endParaRPr lang="ru-RU" sz="1800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quarter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404664"/>
            <a:ext cx="5616575" cy="3744912"/>
          </a:xfrm>
        </p:spPr>
      </p:pic>
    </p:spTree>
    <p:extLst>
      <p:ext uri="{BB962C8B-B14F-4D97-AF65-F5344CB8AC3E}">
        <p14:creationId xmlns:p14="http://schemas.microsoft.com/office/powerpoint/2010/main" val="9519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221088"/>
            <a:ext cx="7416824" cy="1143000"/>
          </a:xfrm>
        </p:spPr>
        <p:txBody>
          <a:bodyPr numCol="1">
            <a:noAutofit/>
          </a:bodyPr>
          <a:lstStyle/>
          <a:p>
            <a:pPr marL="0" indent="0" algn="ctr">
              <a:buNone/>
            </a:pPr>
            <a:r>
              <a:rPr lang="ru-RU" sz="1800" dirty="0" smtClean="0"/>
              <a:t>А теперь нужно каждого детёныша </a:t>
            </a:r>
            <a:r>
              <a:rPr lang="ru-RU" sz="1800" dirty="0"/>
              <a:t>посадить в вагон к </a:t>
            </a:r>
            <a:r>
              <a:rPr lang="ru-RU" sz="1800" dirty="0" smtClean="0"/>
              <a:t>его маме                 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Какие </a:t>
            </a:r>
            <a:r>
              <a:rPr lang="ru-RU" sz="1800" dirty="0" smtClean="0"/>
              <a:t>вы </a:t>
            </a:r>
            <a:r>
              <a:rPr lang="ru-RU" sz="1800" dirty="0" smtClean="0"/>
              <a:t>молодцы</a:t>
            </a:r>
            <a:r>
              <a:rPr lang="ru-RU" sz="1800" dirty="0" smtClean="0"/>
              <a:t>, как </a:t>
            </a:r>
            <a:r>
              <a:rPr lang="ru-RU" sz="1800" dirty="0" smtClean="0"/>
              <a:t>помогли зверюшкам</a:t>
            </a:r>
            <a:r>
              <a:rPr lang="ru-RU" sz="1800" dirty="0" smtClean="0"/>
              <a:t>!                             				</a:t>
            </a:r>
            <a:endParaRPr lang="ru-RU" sz="18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908720"/>
            <a:ext cx="3822700" cy="2550576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908720"/>
            <a:ext cx="3600400" cy="2592288"/>
          </a:xfrm>
        </p:spPr>
      </p:pic>
    </p:spTree>
    <p:extLst>
      <p:ext uri="{BB962C8B-B14F-4D97-AF65-F5344CB8AC3E}">
        <p14:creationId xmlns:p14="http://schemas.microsoft.com/office/powerpoint/2010/main" val="3946065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 smtClean="0"/>
              <a:t>Внимание, внимание!</a:t>
            </a:r>
            <a:br>
              <a:rPr lang="ru-RU" sz="1800" dirty="0" smtClean="0"/>
            </a:br>
            <a:r>
              <a:rPr lang="ru-RU" sz="1800" dirty="0" smtClean="0"/>
              <a:t>Поезд отправляется со станции «Лесная поляна»</a:t>
            </a:r>
            <a:br>
              <a:rPr lang="ru-RU" sz="1800" dirty="0" smtClean="0"/>
            </a:br>
            <a:r>
              <a:rPr lang="ru-RU" sz="1800" dirty="0" smtClean="0"/>
              <a:t>Просьба всем занять свои места!</a:t>
            </a:r>
            <a:endParaRPr lang="ru-RU" sz="18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60648"/>
            <a:ext cx="5976664" cy="3960440"/>
          </a:xfrm>
        </p:spPr>
      </p:pic>
    </p:spTree>
    <p:extLst>
      <p:ext uri="{BB962C8B-B14F-4D97-AF65-F5344CB8AC3E}">
        <p14:creationId xmlns:p14="http://schemas.microsoft.com/office/powerpoint/2010/main" val="71631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916832"/>
            <a:ext cx="8229600" cy="252028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СПАСИБО ЗА ВНИМАНИЕ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84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128</TotalTime>
  <Words>68</Words>
  <Application>Microsoft Office PowerPoint</Application>
  <PresentationFormat>Экран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ГБДОУ №115 Невского района г.Санкт-Петербурга</vt:lpstr>
      <vt:lpstr>Цели и задачи: - Развивать внимание и наглядно-действенное мышление детей -  Закреплять в детской речи названия животных -  Расширять активный словарь за счет описательных прилагательных -  Учить ориентироваться в пространстве -  Развивать мелкую моторику рук -  Развивать коммуникативные способности детей    </vt:lpstr>
      <vt:lpstr>Паровоз, паровоз, новенький, блестящий, Он вагон повез, словно настоящий. Кто же едет в поезде? – Плюшевые мишки, Зайчики пушистые, белки да детишки.</vt:lpstr>
      <vt:lpstr>Нам лениться не годится, Помните, ребята, Даже звери, даже птицы Делают зарядку.</vt:lpstr>
      <vt:lpstr>А теперь нужно каждого детёныша посадить в вагон к его маме                    Какие вы молодцы, как помогли зверюшкам!                                 </vt:lpstr>
      <vt:lpstr>Внимание, внимание! Поезд отправляется со станции «Лесная поляна» Просьба всем занять свои места!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Noodles</dc:creator>
  <cp:lastModifiedBy>Noodles</cp:lastModifiedBy>
  <cp:revision>10</cp:revision>
  <dcterms:created xsi:type="dcterms:W3CDTF">2014-04-06T12:12:26Z</dcterms:created>
  <dcterms:modified xsi:type="dcterms:W3CDTF">2014-04-13T15:53:44Z</dcterms:modified>
</cp:coreProperties>
</file>