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61" r:id="rId6"/>
    <p:sldId id="265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81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E2771-2AA3-4F89-87F7-757429429381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83462-919E-46BC-83CB-FC3FC7D02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6E4-E325-48BE-8F51-555BF3B99AE6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6D10-04BB-4FC2-AE5F-B90AFA89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6E4-E325-48BE-8F51-555BF3B99AE6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6D10-04BB-4FC2-AE5F-B90AFA89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6E4-E325-48BE-8F51-555BF3B99AE6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6D10-04BB-4FC2-AE5F-B90AFA89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6E4-E325-48BE-8F51-555BF3B99AE6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6D10-04BB-4FC2-AE5F-B90AFA89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6E4-E325-48BE-8F51-555BF3B99AE6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6D10-04BB-4FC2-AE5F-B90AFA89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6E4-E325-48BE-8F51-555BF3B99AE6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6D10-04BB-4FC2-AE5F-B90AFA89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6E4-E325-48BE-8F51-555BF3B99AE6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6D10-04BB-4FC2-AE5F-B90AFA89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6E4-E325-48BE-8F51-555BF3B99AE6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6D10-04BB-4FC2-AE5F-B90AFA89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6E4-E325-48BE-8F51-555BF3B99AE6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6D10-04BB-4FC2-AE5F-B90AFA89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6E4-E325-48BE-8F51-555BF3B99AE6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6D10-04BB-4FC2-AE5F-B90AFA89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6E4-E325-48BE-8F51-555BF3B99AE6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6D10-04BB-4FC2-AE5F-B90AFA89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C6E4-E325-48BE-8F51-555BF3B99AE6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46D10-04BB-4FC2-AE5F-B90AFA89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image" Target="../media/image1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ort_eskil_ols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00876"/>
          </a:xfrm>
          <a:prstGeom prst="rect">
            <a:avLst/>
          </a:prstGeom>
        </p:spPr>
      </p:pic>
      <p:pic>
        <p:nvPicPr>
          <p:cNvPr id="7" name="Рисунок 6" descr="dostopri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71604" y="1714488"/>
            <a:ext cx="6072198" cy="333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8596" y="571480"/>
            <a:ext cx="8420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 Обдорска до Салехарда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ort_eskil_ols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00876"/>
          </a:xfrm>
          <a:prstGeom prst="rect">
            <a:avLst/>
          </a:prstGeom>
        </p:spPr>
      </p:pic>
      <p:pic>
        <p:nvPicPr>
          <p:cNvPr id="1026" name="Picture 2" descr="C:\Documents and Settings\Admin\Мои документы\5 группа\Этнокалендарь Салехард\Семья самоед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142984"/>
            <a:ext cx="259338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\Мои документы\5 группа\Этнокалендарь Салехард\Карыма с женой - самоеды. Гольчиха. Самоеды энцы.1907, 1908 или 1916 г.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500438"/>
            <a:ext cx="2643206" cy="179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3000372"/>
            <a:ext cx="22860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Салия-гарден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Admin\Мои документы\5 группа\Этнокалендарь Салехард\Остя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857232"/>
            <a:ext cx="2857500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Admin\Мои документы\5 группа\Этнокалендарь Салехард\Остяки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357562"/>
            <a:ext cx="142875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Admin\Мои документы\5 группа\Этнокалендарь Салехард\Коми-зыряне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14678" y="642918"/>
            <a:ext cx="2741616" cy="186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Admin\Мои документы\5 группа\Этнокалендарь Салехард\Коми-зыряне 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357554" y="2928934"/>
            <a:ext cx="2780376" cy="196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20" y="500042"/>
            <a:ext cx="25431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Ненцы - самоеды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7884" y="142852"/>
            <a:ext cx="19981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Коми-зыряне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34112" y="2500306"/>
            <a:ext cx="105561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Обдор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0279" y="285728"/>
            <a:ext cx="111831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Остяки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2786058"/>
            <a:ext cx="242983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Пулинг-ават-ваш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6150114"/>
            <a:ext cx="66223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Обдорский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Носовой городок</a:t>
            </a:r>
          </a:p>
        </p:txBody>
      </p:sp>
      <p:pic>
        <p:nvPicPr>
          <p:cNvPr id="16" name="Рисунок 15" descr="Обдорск111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14282" y="2071678"/>
            <a:ext cx="4357686" cy="29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Обдорск крепость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000628" y="2357430"/>
            <a:ext cx="3857652" cy="227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ort_eskil_ols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00876"/>
          </a:xfrm>
          <a:prstGeom prst="rect">
            <a:avLst/>
          </a:prstGeom>
        </p:spPr>
      </p:pic>
      <p:pic>
        <p:nvPicPr>
          <p:cNvPr id="3074" name="Picture 2" descr="C:\Documents and Settings\Admin\Мои документы\5 группа\Этнокалендарь Салехард\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5889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Admin\Мои документы\5 группа\Этнокалендарь Салехард\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813" y="0"/>
            <a:ext cx="3114187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Admin\Мои документы\5 группа\Этнокалендарь Салехард\2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785926"/>
            <a:ext cx="2714612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Admin\Мои документы\5 группа\Этнокалендарь Салехард\Обдорский острог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14612" y="1785926"/>
            <a:ext cx="400052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Documents and Settings\Admin\Мои документы\5 группа\Этнокалендарь Салехард\Музей Обдорск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15140" y="3571876"/>
            <a:ext cx="242886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Documents and Settings\Admin\Мои документы\5 группа\Этнокалендарь Салехард\Обдорск универсальный магазин 192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71802" y="0"/>
            <a:ext cx="2993878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Documents and Settings\Admin\Мои документы\5 группа\Этнокалендарь Салехард\Больница в с. Обдорске. Нач. 20-го века.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3571876"/>
            <a:ext cx="2714612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Documents and Settings\Admin\Мои документы\5 группа\Этнокалендарь Салехард\Обдорск. 1909 г.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668356" y="1785926"/>
            <a:ext cx="2475644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810605" y="5572140"/>
            <a:ext cx="59568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Обдорский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острог.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Конец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IXX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века – начало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века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ort_eskil_ols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00876"/>
          </a:xfrm>
          <a:prstGeom prst="rect">
            <a:avLst/>
          </a:prstGeom>
        </p:spPr>
      </p:pic>
      <p:pic>
        <p:nvPicPr>
          <p:cNvPr id="3" name="Picture 10" descr="C:\Documents and Settings\Admin\Мои документы\5 группа\Этнокалендарь Салехард\Ярмарка в Обдорск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500306"/>
            <a:ext cx="3214679" cy="2091372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Мои документы\5 группа\Этнокалендарь Салехард\Магазин Обътрест в г. Обдорске 19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6500" y="0"/>
            <a:ext cx="3637500" cy="25200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5 группа\Этнокалендарь Салехард\Музей Обдорск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3844204" cy="2520000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Мои документы\5 группа\Этнокалендарь Салехард\Обдорск универсальный магазин 192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14876" y="4572008"/>
            <a:ext cx="4429125" cy="2448562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Мои документы\5 группа\Этнокалендарь Салехард\Больница в с. Обдорске. Нач. 20-го века.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572008"/>
            <a:ext cx="4714876" cy="2448562"/>
          </a:xfrm>
          <a:prstGeom prst="rect">
            <a:avLst/>
          </a:prstGeom>
          <a:noFill/>
        </p:spPr>
      </p:pic>
      <p:pic>
        <p:nvPicPr>
          <p:cNvPr id="8" name="Рисунок 7" descr="Обдорская ярмарк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2500306"/>
            <a:ext cx="278701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Обдорская ярмарка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2500306"/>
            <a:ext cx="31432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80250" y="2000240"/>
            <a:ext cx="10903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Музей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7611" y="6396335"/>
            <a:ext cx="14954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Больница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49923" y="1857364"/>
            <a:ext cx="29401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Магазин «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Обьтрест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30304" y="6396335"/>
            <a:ext cx="34809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Универсальный магазин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0200" y="4071942"/>
            <a:ext cx="13637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Ярмарка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4071942"/>
            <a:ext cx="13637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Ярмарка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86578" y="4071942"/>
            <a:ext cx="13637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Ярмарка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5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ort_eskil_ols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2" y="0"/>
            <a:ext cx="9144000" cy="70008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32643" y="0"/>
            <a:ext cx="5568447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Салехард – наши дни</a:t>
            </a:r>
          </a:p>
        </p:txBody>
      </p:sp>
      <p:pic>
        <p:nvPicPr>
          <p:cNvPr id="5122" name="Picture 2" descr="C:\Documents and Settings\Admin\Мои документы\5 группа\Этнокалендарь Салехард\Мамо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142984"/>
            <a:ext cx="7393741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41" name="Picture 21" descr="C:\Documents and Settings\Admin\Мои документы\5 группа\Этнокалендарь Салехард\salekh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857364"/>
            <a:ext cx="5572164" cy="316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\Мои документы\5 группа\Этнокалендарь Салехард\Ледовый дворец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428736"/>
            <a:ext cx="5841197" cy="435771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5 группа\Этнокалендарь Салехард\Школа искусст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071546"/>
            <a:ext cx="7000924" cy="488970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5 группа\Этнокалендарь Салехард\Стелла поляр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1000108"/>
            <a:ext cx="7000892" cy="5250668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5 группа\Этнокалендарь Салехард\Стела «Романтикам 70-х»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761957"/>
            <a:ext cx="4572032" cy="6096043"/>
          </a:xfrm>
          <a:prstGeom prst="rect">
            <a:avLst/>
          </a:prstGeom>
          <a:noFill/>
        </p:spPr>
      </p:pic>
      <p:pic>
        <p:nvPicPr>
          <p:cNvPr id="19" name="Рисунок 18" descr="Шемавский музей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5984" y="1857364"/>
            <a:ext cx="4762500" cy="3810000"/>
          </a:xfrm>
          <a:prstGeom prst="rect">
            <a:avLst/>
          </a:prstGeom>
        </p:spPr>
      </p:pic>
      <p:pic>
        <p:nvPicPr>
          <p:cNvPr id="20" name="Рисунок 19" descr="Зооветеринарный техникум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57290" y="1571612"/>
            <a:ext cx="6705600" cy="4486275"/>
          </a:xfrm>
          <a:prstGeom prst="rect">
            <a:avLst/>
          </a:prstGeom>
        </p:spPr>
      </p:pic>
      <p:pic>
        <p:nvPicPr>
          <p:cNvPr id="21" name="Рисунок 20" descr="Ямальский многопроф колледж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28728" y="2000240"/>
            <a:ext cx="6858048" cy="3056020"/>
          </a:xfrm>
          <a:prstGeom prst="rect">
            <a:avLst/>
          </a:prstGeom>
        </p:spPr>
      </p:pic>
      <p:pic>
        <p:nvPicPr>
          <p:cNvPr id="22" name="Рисунок 21" descr="370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00100" y="1285860"/>
            <a:ext cx="6511304" cy="4680000"/>
          </a:xfrm>
          <a:prstGeom prst="rect">
            <a:avLst/>
          </a:prstGeom>
        </p:spPr>
      </p:pic>
      <p:pic>
        <p:nvPicPr>
          <p:cNvPr id="23" name="Рисунок 22" descr="DSC_0060-1200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214414" y="1357298"/>
            <a:ext cx="6815534" cy="4680000"/>
          </a:xfrm>
          <a:prstGeom prst="rect">
            <a:avLst/>
          </a:prstGeom>
        </p:spPr>
      </p:pic>
      <p:pic>
        <p:nvPicPr>
          <p:cNvPr id="24" name="Рисунок 23" descr="x_43d8f89b34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1142976" y="1214422"/>
            <a:ext cx="7064151" cy="4680000"/>
          </a:xfrm>
          <a:prstGeom prst="rect">
            <a:avLst/>
          </a:prstGeom>
        </p:spPr>
      </p:pic>
      <p:pic>
        <p:nvPicPr>
          <p:cNvPr id="25" name="Рисунок 24" descr="x_44addc0743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1142976" y="1428736"/>
            <a:ext cx="7064151" cy="4680000"/>
          </a:xfrm>
          <a:prstGeom prst="rect">
            <a:avLst/>
          </a:prstGeom>
        </p:spPr>
      </p:pic>
      <p:pic>
        <p:nvPicPr>
          <p:cNvPr id="26" name="Рисунок 25" descr="Аэропорт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71538" y="1357298"/>
            <a:ext cx="6240000" cy="4680000"/>
          </a:xfrm>
          <a:prstGeom prst="rect">
            <a:avLst/>
          </a:prstGeom>
        </p:spPr>
      </p:pic>
      <p:pic>
        <p:nvPicPr>
          <p:cNvPr id="27" name="Рисунок 26" descr="Вид города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14414" y="1142984"/>
            <a:ext cx="6240000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ort_eskil_ols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00876"/>
          </a:xfrm>
          <a:prstGeom prst="rect">
            <a:avLst/>
          </a:prstGeom>
        </p:spPr>
      </p:pic>
      <p:pic>
        <p:nvPicPr>
          <p:cNvPr id="2051" name="Picture 3" descr="C:\Documents and Settings\Admin\Мои документы\5 группа\Этнокалендарь Салехард\ostrog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2554" y="3802785"/>
            <a:ext cx="2603496" cy="2483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Documents and Settings\Admin\Мои документы\5 группа\Этнокалендарь Салехард\Памятник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87691" y="3643314"/>
            <a:ext cx="2270127" cy="302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00364" y="6211669"/>
            <a:ext cx="25097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Памятник 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основателям Обдорска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6286520"/>
            <a:ext cx="26339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Храм Василия Великого 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5074" y="6286520"/>
            <a:ext cx="22994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Центральный вход в </a:t>
            </a:r>
          </a:p>
          <a:p>
            <a:pPr algn="ctr"/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Обдорский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острог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43243" y="3286124"/>
            <a:ext cx="26003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Панорамный вид музея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7" name="Picture 9" descr="C:\Documents and Settings\Admin\Мои документы\5 группа\Этнокалендарь Салехард\Вид музе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928670"/>
            <a:ext cx="8572560" cy="2429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Documents and Settings\Admin\Мои документы\5 группа\Этнокалендарь Салехард\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72132" y="3857628"/>
            <a:ext cx="3357618" cy="2409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857356" y="0"/>
            <a:ext cx="5623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Обдорский острог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ort_eskil_ols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00876"/>
          </a:xfrm>
          <a:prstGeom prst="rect">
            <a:avLst/>
          </a:prstGeom>
        </p:spPr>
      </p:pic>
      <p:pic>
        <p:nvPicPr>
          <p:cNvPr id="4" name="Picture 12" descr="C:\Documents and Settings\Admin\Мои документы\5 группа\Этнокалендарь Салехард\P10508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911810"/>
            <a:ext cx="2844425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44" y="0"/>
            <a:ext cx="8858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IХ Международный фестиваль ледовой скульптуры «Полярная рапсодия»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146" name="Picture 2" descr="C:\Documents and Settings\Admin\Мои документы\5 группа\Этнокалендарь Салехард\P10507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92867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5153" y="3071810"/>
            <a:ext cx="21380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Страж ледяных яблок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 descr="C:\Documents and Settings\Admin\Мои документы\5 группа\Этнокалендарь Салехард\P105079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43240" y="92867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714744" y="3071810"/>
            <a:ext cx="163615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Черепаха и заяц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30868" y="3090446"/>
            <a:ext cx="81214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Ворота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8" name="Picture 4" descr="C:\Documents and Settings\Admin\Мои документы\5 группа\Этнокалендарь Салехард\P105077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2" y="3840768"/>
            <a:ext cx="2887219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907947" y="5929330"/>
            <a:ext cx="1282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Жар – птица</a:t>
            </a:r>
          </a:p>
        </p:txBody>
      </p:sp>
      <p:pic>
        <p:nvPicPr>
          <p:cNvPr id="6149" name="Picture 5" descr="C:\Documents and Settings\Admin\Мои документы\5 группа\Этнокалендарь Салехард\P105076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14678" y="378619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507964" y="6000768"/>
            <a:ext cx="22672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могучий орел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ненцам солнце вернул </a:t>
            </a:r>
          </a:p>
        </p:txBody>
      </p:sp>
      <p:pic>
        <p:nvPicPr>
          <p:cNvPr id="6150" name="Picture 6" descr="C:\Documents and Settings\Admin\Мои документы\5 группа\Этнокалендарь Салехард\P105079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15074" y="378619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6546531" y="6072206"/>
            <a:ext cx="204806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Чудо – юдо рыба кит</a:t>
            </a:r>
          </a:p>
        </p:txBody>
      </p:sp>
      <p:pic>
        <p:nvPicPr>
          <p:cNvPr id="2050" name="Picture 2" descr="C:\Documents and Settings\Admin\Мои документы\5 группа\Этнокалендарь Салехард\Лебедь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714356"/>
            <a:ext cx="5929354" cy="591863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5 группа\Этнокалендарь Салехард\Полярная рапсодия1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48" y="857232"/>
            <a:ext cx="7643866" cy="5732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2" grpId="0"/>
      <p:bldP spid="12" grpId="1"/>
      <p:bldP spid="13" grpId="0"/>
      <p:bldP spid="13" grpId="1"/>
      <p:bldP spid="16" grpId="0"/>
      <p:bldP spid="16" grpId="1"/>
      <p:bldP spid="18" grpId="0"/>
      <p:bldP spid="18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87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Алексей</cp:lastModifiedBy>
  <cp:revision>141</cp:revision>
  <dcterms:created xsi:type="dcterms:W3CDTF">2012-10-09T03:20:29Z</dcterms:created>
  <dcterms:modified xsi:type="dcterms:W3CDTF">2012-10-30T19:56:22Z</dcterms:modified>
</cp:coreProperties>
</file>