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6" r:id="rId11"/>
    <p:sldId id="265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4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C1D-1519-4BA1-A598-2139A74B5795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78B9C-0ABD-4CFA-8290-1ABB395E92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</cp:revision>
  <dcterms:created xsi:type="dcterms:W3CDTF">2012-11-03T06:27:45Z</dcterms:created>
  <dcterms:modified xsi:type="dcterms:W3CDTF">2012-11-03T06:32:16Z</dcterms:modified>
</cp:coreProperties>
</file>