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7" r:id="rId10"/>
    <p:sldId id="266" r:id="rId11"/>
    <p:sldId id="265" r:id="rId1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4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DC1D-1519-4BA1-A598-2139A74B5795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78B9C-0ABD-4CFA-8290-1ABB395E9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DC1D-1519-4BA1-A598-2139A74B5795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78B9C-0ABD-4CFA-8290-1ABB395E9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DC1D-1519-4BA1-A598-2139A74B5795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78B9C-0ABD-4CFA-8290-1ABB395E9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DC1D-1519-4BA1-A598-2139A74B5795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78B9C-0ABD-4CFA-8290-1ABB395E9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DC1D-1519-4BA1-A598-2139A74B5795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78B9C-0ABD-4CFA-8290-1ABB395E9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DC1D-1519-4BA1-A598-2139A74B5795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78B9C-0ABD-4CFA-8290-1ABB395E9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DC1D-1519-4BA1-A598-2139A74B5795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78B9C-0ABD-4CFA-8290-1ABB395E9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DC1D-1519-4BA1-A598-2139A74B5795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78B9C-0ABD-4CFA-8290-1ABB395E9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DC1D-1519-4BA1-A598-2139A74B5795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78B9C-0ABD-4CFA-8290-1ABB395E9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DC1D-1519-4BA1-A598-2139A74B5795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78B9C-0ABD-4CFA-8290-1ABB395E9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DC1D-1519-4BA1-A598-2139A74B5795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78B9C-0ABD-4CFA-8290-1ABB395E9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C1D-1519-4BA1-A598-2139A74B5795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78B9C-0ABD-4CFA-8290-1ABB395E92B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b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Экран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Надежда</dc:creator>
  <cp:lastModifiedBy>Надежда</cp:lastModifiedBy>
  <cp:revision>1</cp:revision>
  <dcterms:created xsi:type="dcterms:W3CDTF">2012-11-03T06:27:45Z</dcterms:created>
  <dcterms:modified xsi:type="dcterms:W3CDTF">2012-11-03T06:32:16Z</dcterms:modified>
</cp:coreProperties>
</file>