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1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AF13A-CDD7-4F40-A2B4-8D46194DC234}" type="datetimeFigureOut">
              <a:rPr lang="ru-RU" smtClean="0"/>
              <a:t>30.09.2008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FE481-3836-40C5-A956-83264B659FA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9715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10001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5" y="500042"/>
            <a:ext cx="5715041" cy="92333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Состав</a:t>
            </a:r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слова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714896"/>
            <a:ext cx="82153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Простые предложения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185736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967335"/>
            <a:ext cx="89297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Сложные предложения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929066"/>
            <a:ext cx="84296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Знаки препинания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43372" y="392906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14480" y="62150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4929197"/>
            <a:ext cx="678661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сложных предложениях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Владелец</cp:lastModifiedBy>
  <cp:revision>2</cp:revision>
  <dcterms:created xsi:type="dcterms:W3CDTF">2008-09-30T05:26:59Z</dcterms:created>
  <dcterms:modified xsi:type="dcterms:W3CDTF">2008-09-30T05:43:50Z</dcterms:modified>
</cp:coreProperties>
</file>