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4" r:id="rId11"/>
    <p:sldId id="267" r:id="rId12"/>
    <p:sldId id="269" r:id="rId13"/>
    <p:sldId id="268" r:id="rId14"/>
    <p:sldId id="263" r:id="rId15"/>
    <p:sldId id="270" r:id="rId16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8CFF-53AD-4E63-94A5-B3767847C72C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FE47-EE35-47BA-8A39-D504DA5FB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8CFF-53AD-4E63-94A5-B3767847C72C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FE47-EE35-47BA-8A39-D504DA5FB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8CFF-53AD-4E63-94A5-B3767847C72C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FE47-EE35-47BA-8A39-D504DA5FB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8CFF-53AD-4E63-94A5-B3767847C72C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FE47-EE35-47BA-8A39-D504DA5FB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8CFF-53AD-4E63-94A5-B3767847C72C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FE47-EE35-47BA-8A39-D504DA5FB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8CFF-53AD-4E63-94A5-B3767847C72C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FE47-EE35-47BA-8A39-D504DA5FB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8CFF-53AD-4E63-94A5-B3767847C72C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FE47-EE35-47BA-8A39-D504DA5FB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8CFF-53AD-4E63-94A5-B3767847C72C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FE47-EE35-47BA-8A39-D504DA5FB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8CFF-53AD-4E63-94A5-B3767847C72C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FE47-EE35-47BA-8A39-D504DA5FB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8CFF-53AD-4E63-94A5-B3767847C72C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FE47-EE35-47BA-8A39-D504DA5FB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8CFF-53AD-4E63-94A5-B3767847C72C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FE47-EE35-47BA-8A39-D504DA5FB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C8CFF-53AD-4E63-94A5-B3767847C72C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8FE47-EE35-47BA-8A39-D504DA5FB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071546"/>
            <a:ext cx="7772400" cy="285752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ИЗЛОЖЕНИЕ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 КЛАСС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ПОЛЯРНИК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4400" dirty="0" smtClean="0"/>
              <a:t>Презентацию подготовила учитель начальных классов 1 категории МБОУ «СОШ №28» г. Набережные Челны  Маркова Э.Б</a:t>
            </a:r>
            <a:endParaRPr lang="ru-RU" sz="4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ЛЕКСИЧЕСКАЯ ПОДГОТОВКА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ПОДБЕРИ СИНОНИМЫ :</a:t>
            </a:r>
            <a:r>
              <a:rPr lang="ru-RU" dirty="0" smtClean="0"/>
              <a:t> отважный</a:t>
            </a:r>
          </a:p>
          <a:p>
            <a:pPr>
              <a:buNone/>
            </a:pPr>
            <a:r>
              <a:rPr lang="ru-RU" dirty="0" smtClean="0"/>
              <a:t>суровый, белый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ПОДБЕРИ АНТОНИМ: с</a:t>
            </a:r>
            <a:r>
              <a:rPr lang="ru-RU" dirty="0" smtClean="0"/>
              <a:t>тарший, север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ОБЪЯСНИ ЗНАЧЕНИЕ СЛОВА.</a:t>
            </a:r>
          </a:p>
          <a:p>
            <a:pPr>
              <a:buNone/>
            </a:pPr>
            <a:r>
              <a:rPr lang="ru-RU" dirty="0" smtClean="0"/>
              <a:t>ПОКОРИТЕЛЬ СУРОВЫЕ БУДНИ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СКАЖИ ПО-ДРУГОМУ.</a:t>
            </a:r>
            <a:r>
              <a:rPr lang="ru-RU" dirty="0" smtClean="0"/>
              <a:t> Миша очень любит слушать рассказы Алексея о суровых буднях отважных покорителей Севера.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ПЕРЕСКАЖИ ТЕКСТ ПО ПЛАНУ.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1.Кем работает Мишин старший брат?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2014" y="3214686"/>
            <a:ext cx="3951820" cy="28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Где живёт Алексей?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676519"/>
            <a:ext cx="5715041" cy="323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О чём мечтает мальчик?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7" y="2000239"/>
            <a:ext cx="5143536" cy="38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Напиши изложение «Полярник»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План.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1.Кем работает Мишин старший брат?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2. Где живёт Алексей?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3.О чём мечтает мальчик?</a:t>
            </a:r>
          </a:p>
          <a:p>
            <a:pPr algn="ctr">
              <a:buNone/>
            </a:pPr>
            <a:r>
              <a:rPr lang="ru-RU" dirty="0" smtClean="0"/>
              <a:t>Опорные слова.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    Полярная станция, рассказы, ледяной пустыне, отважных, покорителях, суровые будни, Север.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ПАМЯТКА ДЛЯ УЧЕНИКА</a:t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 eaLnBrk="0" hangingPunct="0"/>
            <a:endParaRPr lang="ru-RU" sz="2800" b="1" dirty="0" smtClean="0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 typeface="Arial" charset="0"/>
              <a:buAutoNum type="arabicPeriod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Внимательно прослушай рассказ, который прочтёт тебе учитель. После прочтения будь готов ответить на вопросы по тексту.</a:t>
            </a:r>
            <a:endParaRPr lang="ru-RU" dirty="0" smtClean="0"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 typeface="Arial" charset="0"/>
              <a:buAutoNum type="arabicPeriod"/>
            </a:pPr>
            <a:r>
              <a:rPr lang="ru-RU" dirty="0" smtClean="0">
                <a:latin typeface="Times New Roman" pitchFamily="18" charset="0"/>
                <a:cs typeface="Calibri" pitchFamily="34" charset="0"/>
              </a:rPr>
              <a:t>Напиши варианты заголовка.</a:t>
            </a:r>
            <a:endParaRPr lang="ru-RU" dirty="0" smtClean="0"/>
          </a:p>
          <a:p>
            <a:pPr algn="just" eaLnBrk="0" hangingPunct="0">
              <a:buFont typeface="Arial" charset="0"/>
              <a:buAutoNum type="arabicPeriod"/>
            </a:pPr>
            <a:r>
              <a:rPr lang="ru-RU" dirty="0" smtClean="0">
                <a:latin typeface="Times New Roman" pitchFamily="18" charset="0"/>
                <a:cs typeface="Calibri" pitchFamily="34" charset="0"/>
              </a:rPr>
              <a:t>Составь план.</a:t>
            </a:r>
            <a:endParaRPr lang="ru-RU" dirty="0" smtClean="0"/>
          </a:p>
          <a:p>
            <a:pPr algn="just" eaLnBrk="0" hangingPunct="0">
              <a:buFont typeface="Arial" charset="0"/>
              <a:buAutoNum type="arabicPeriod"/>
            </a:pPr>
            <a:r>
              <a:rPr lang="ru-RU" dirty="0" smtClean="0">
                <a:latin typeface="Times New Roman" pitchFamily="18" charset="0"/>
                <a:cs typeface="Calibri" pitchFamily="34" charset="0"/>
              </a:rPr>
              <a:t>Расскажи по плану сам. Послушай товарищей.</a:t>
            </a:r>
            <a:endParaRPr lang="ru-RU" dirty="0" smtClean="0"/>
          </a:p>
          <a:p>
            <a:pPr algn="just" eaLnBrk="0" hangingPunct="0">
              <a:buFont typeface="Arial" charset="0"/>
              <a:buAutoNum type="arabicPeriod"/>
            </a:pPr>
            <a:r>
              <a:rPr lang="ru-RU" dirty="0" smtClean="0">
                <a:latin typeface="Times New Roman" pitchFamily="18" charset="0"/>
                <a:cs typeface="Calibri" pitchFamily="34" charset="0"/>
              </a:rPr>
              <a:t>Напиши изложение.</a:t>
            </a:r>
            <a:endParaRPr lang="ru-RU" dirty="0" smtClean="0"/>
          </a:p>
          <a:p>
            <a:pPr algn="just" eaLnBrk="0" hangingPunct="0">
              <a:buFont typeface="Arial" charset="0"/>
              <a:buAutoNum type="arabicPeriod"/>
            </a:pPr>
            <a:r>
              <a:rPr lang="ru-RU" dirty="0" smtClean="0">
                <a:latin typeface="Times New Roman" pitchFamily="18" charset="0"/>
                <a:cs typeface="Calibri" pitchFamily="34" charset="0"/>
              </a:rPr>
              <a:t>Проверь, ясно ли передал мысль, нет ли неоправданных повторов одних и тех же слов, все ли слова употреблены удачно.</a:t>
            </a:r>
            <a:endParaRPr lang="ru-RU" dirty="0" smtClean="0"/>
          </a:p>
          <a:p>
            <a:pPr algn="just" eaLnBrk="0" hangingPunct="0">
              <a:buFont typeface="Arial" charset="0"/>
              <a:buAutoNum type="arabicPeriod"/>
            </a:pPr>
            <a:r>
              <a:rPr lang="ru-RU" dirty="0" smtClean="0">
                <a:latin typeface="Times New Roman" pitchFamily="18" charset="0"/>
                <a:cs typeface="Calibri" pitchFamily="34" charset="0"/>
              </a:rPr>
              <a:t>Не забудь про грамотность.</a:t>
            </a:r>
            <a:endParaRPr lang="ru-RU" dirty="0" smtClean="0"/>
          </a:p>
          <a:p>
            <a:pPr algn="just" eaLnBrk="0" hangingPunct="0">
              <a:buFont typeface="Arial" charset="0"/>
              <a:buAutoNum type="arabicPeriod"/>
            </a:pPr>
            <a:r>
              <a:rPr lang="ru-RU" dirty="0" smtClean="0">
                <a:latin typeface="Times New Roman" pitchFamily="18" charset="0"/>
                <a:cs typeface="Calibri" pitchFamily="34" charset="0"/>
              </a:rPr>
              <a:t>Проверь знаки препинания.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Полярник.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 Миши есть старший брат. Его зовут Алексей. Он работает полярником. Мишин брат много месяцев в году проводит среди снегов и льдов. Он живёт и работает на полярной станции. Миша очень любит слушать рассказы Алексея о суровых буднях отважных покорителей Севера. Мальчик тоже мечтает пожить в ледяной пустыне среди белых медведей.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к тексту.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Кем работает Мишин старший брат?</a:t>
            </a:r>
          </a:p>
          <a:p>
            <a:r>
              <a:rPr lang="ru-RU" dirty="0" smtClean="0"/>
              <a:t>Где живёт Алексей?</a:t>
            </a:r>
          </a:p>
          <a:p>
            <a:r>
              <a:rPr lang="ru-RU" dirty="0" smtClean="0"/>
              <a:t>О чём мечтает мальчик?</a:t>
            </a:r>
          </a:p>
          <a:p>
            <a:r>
              <a:rPr lang="ru-RU" dirty="0" smtClean="0"/>
              <a:t>Тяжело или легко быть полярником?</a:t>
            </a:r>
          </a:p>
          <a:p>
            <a:r>
              <a:rPr lang="ru-RU" dirty="0" smtClean="0"/>
              <a:t>Каждый ли человек может стать полярником?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Раздели текст на абзацы.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У Миши есть старший брат. Его зовут Алексей. Он работает полярником.</a:t>
            </a:r>
          </a:p>
          <a:p>
            <a:pPr>
              <a:buNone/>
            </a:pPr>
            <a:r>
              <a:rPr lang="ru-RU" dirty="0" smtClean="0"/>
              <a:t>        Мишин брат много месяцев в году проводит среди снегов и льдов. Он живёт и работает на полярной станции. Миша очень любит слушать рассказы Алексея о суровых буднях отважных покорителей Севера.</a:t>
            </a:r>
          </a:p>
          <a:p>
            <a:pPr>
              <a:buNone/>
            </a:pPr>
            <a:r>
              <a:rPr lang="ru-RU" dirty="0" smtClean="0"/>
              <a:t>         Мальчик тоже мечтает пожить в ледяной пустыне среди белых медведей.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СОСТАВЛЕНИЕ ПЛАНА.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58204" cy="462598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4000" dirty="0" smtClean="0"/>
              <a:t>Кем  работает старший брат Миши?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dirty="0" smtClean="0"/>
              <a:t>Где живёт Алексей?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dirty="0" smtClean="0"/>
              <a:t>О чём мечтает мальчик?</a:t>
            </a:r>
            <a:endParaRPr lang="ru-RU"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Орфографическая подготовка.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Вставь пропущенную букву, подбери проверочное слово.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з.вут-______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ж.вёт-______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пож.ть-______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пок.рителях-__________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л.дяной___________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Орфографическая подготовка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Раскрой скобки</a:t>
            </a:r>
          </a:p>
          <a:p>
            <a:pPr>
              <a:buNone/>
            </a:pPr>
            <a:r>
              <a:rPr lang="ru-RU" dirty="0" smtClean="0"/>
              <a:t>(в)году                                           (про)водит</a:t>
            </a:r>
          </a:p>
          <a:p>
            <a:pPr>
              <a:buNone/>
            </a:pPr>
            <a:r>
              <a:rPr lang="ru-RU" dirty="0" smtClean="0"/>
              <a:t>(о)суровых                                    (в)ледяной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Спиши. Выдели орфограмму ЖИ, ШИ.</a:t>
            </a:r>
          </a:p>
          <a:p>
            <a:pPr>
              <a:buNone/>
            </a:pPr>
            <a:r>
              <a:rPr lang="ru-RU" dirty="0" smtClean="0"/>
              <a:t>У Миши, старший, Мишин, живёт, пожить.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Назови имена собственные. С какой буквы ты их напишешь?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Орфографическая подготовка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Прочитай трудные слова по слогам.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spcAft>
                <a:spcPts val="1200"/>
              </a:spcAft>
              <a:buNone/>
            </a:pPr>
            <a:r>
              <a:rPr lang="ru-RU" dirty="0" smtClean="0">
                <a:solidFill>
                  <a:srgbClr val="002060"/>
                </a:solidFill>
              </a:rPr>
              <a:t>     </a:t>
            </a:r>
            <a:r>
              <a:rPr lang="ru-RU" dirty="0" smtClean="0"/>
              <a:t>ПО-ЛЯР-НОЙ, СТАН-ЦИ-И, РАС-СКА-ЗЫ, </a:t>
            </a:r>
          </a:p>
          <a:p>
            <a:pPr>
              <a:spcAft>
                <a:spcPts val="1200"/>
              </a:spcAft>
              <a:buNone/>
            </a:pPr>
            <a:r>
              <a:rPr lang="ru-RU" dirty="0" smtClean="0"/>
              <a:t>    ЛЕ-ДЯ-НОЙ, ОТ-ВАЖ-НЫХ, ПО-КО-РИ-ТЕ-ЛЯХ,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SECTOMILLISECCONVERTED" val="1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/object&gt;&lt;/object&gt;&lt;/database&gt;"/>
</p:tagLst>
</file>

<file path=ppt/theme/theme1.xml><?xml version="1.0" encoding="utf-8"?>
<a:theme xmlns:a="http://schemas.openxmlformats.org/drawingml/2006/main" name="4-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4-2</Template>
  <TotalTime>118</TotalTime>
  <Words>468</Words>
  <Application>Microsoft Office PowerPoint</Application>
  <PresentationFormat>Экран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4-2</vt:lpstr>
      <vt:lpstr>ИЗЛОЖЕНИЕ 2 КЛАСС ПОЛЯРНИК </vt:lpstr>
      <vt:lpstr>ПАМЯТКА ДЛЯ УЧЕНИКА </vt:lpstr>
      <vt:lpstr>Полярник.</vt:lpstr>
      <vt:lpstr>Вопросы к тексту.</vt:lpstr>
      <vt:lpstr>Раздели текст на абзацы.</vt:lpstr>
      <vt:lpstr>СОСТАВЛЕНИЕ ПЛАНА.</vt:lpstr>
      <vt:lpstr>Орфографическая подготовка.</vt:lpstr>
      <vt:lpstr>Орфографическая подготовка</vt:lpstr>
      <vt:lpstr>Орфографическая подготовка</vt:lpstr>
      <vt:lpstr>ЛЕКСИЧЕСКАЯ ПОДГОТОВКА</vt:lpstr>
      <vt:lpstr>ПЕРЕСКАЖИ ТЕКСТ ПО ПЛАНУ.</vt:lpstr>
      <vt:lpstr>2. Где живёт Алексей?</vt:lpstr>
      <vt:lpstr>Слайд 13</vt:lpstr>
      <vt:lpstr>3. О чём мечтает мальчик?</vt:lpstr>
      <vt:lpstr>Напиши изложение «Полярник»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ИЗЛОЖЕНИЕ 2 КЛАСС</dc:title>
  <dc:creator>1</dc:creator>
  <cp:lastModifiedBy>ZLOY_S.T.A.L.K.E.R.</cp:lastModifiedBy>
  <cp:revision>17</cp:revision>
  <dcterms:created xsi:type="dcterms:W3CDTF">2011-11-03T05:22:37Z</dcterms:created>
  <dcterms:modified xsi:type="dcterms:W3CDTF">2011-12-10T15:25:32Z</dcterms:modified>
</cp:coreProperties>
</file>