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7" r:id="rId4"/>
    <p:sldId id="266" r:id="rId5"/>
    <p:sldId id="260" r:id="rId6"/>
    <p:sldId id="259" r:id="rId7"/>
    <p:sldId id="264" r:id="rId8"/>
    <p:sldId id="261" r:id="rId9"/>
    <p:sldId id="262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229" autoAdjust="0"/>
  </p:normalViewPr>
  <p:slideViewPr>
    <p:cSldViewPr>
      <p:cViewPr>
        <p:scale>
          <a:sx n="75" d="100"/>
          <a:sy n="75" d="100"/>
        </p:scale>
        <p:origin x="-7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277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92EB0-E1D9-4989-ADA2-51A8FF6ED7DE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2BBE4F3-E404-4812-BA3C-8168D92CD1BC}">
      <dgm:prSet phldrT="[Текст]" custT="1"/>
      <dgm:spPr/>
      <dgm:t>
        <a:bodyPr/>
        <a:lstStyle/>
        <a:p>
          <a:r>
            <a:rPr lang="ru-RU" sz="2200" b="1" i="1" dirty="0" smtClean="0"/>
            <a:t>Затем,</a:t>
          </a:r>
          <a:r>
            <a:rPr lang="ru-RU" sz="2200" dirty="0" smtClean="0"/>
            <a:t> </a:t>
          </a:r>
        </a:p>
        <a:p>
          <a:r>
            <a:rPr lang="ru-RU" sz="2200" dirty="0" smtClean="0"/>
            <a:t>* учащиеся изучают литературу и другие источников информации</a:t>
          </a:r>
          <a:endParaRPr lang="ru-RU" sz="2200" dirty="0"/>
        </a:p>
      </dgm:t>
    </dgm:pt>
    <dgm:pt modelId="{4B4BBAA0-1CDB-417E-A129-02B4FAC91112}" type="parTrans" cxnId="{2EC8F26F-38DC-45CC-B26E-7C796616A821}">
      <dgm:prSet/>
      <dgm:spPr/>
      <dgm:t>
        <a:bodyPr/>
        <a:lstStyle/>
        <a:p>
          <a:endParaRPr lang="ru-RU"/>
        </a:p>
      </dgm:t>
    </dgm:pt>
    <dgm:pt modelId="{A2A01781-5BC2-4DED-B8E8-8ACB8E5F3EDC}" type="sibTrans" cxnId="{2EC8F26F-38DC-45CC-B26E-7C796616A821}">
      <dgm:prSet/>
      <dgm:spPr/>
      <dgm:t>
        <a:bodyPr/>
        <a:lstStyle/>
        <a:p>
          <a:endParaRPr lang="ru-RU"/>
        </a:p>
      </dgm:t>
    </dgm:pt>
    <dgm:pt modelId="{93C6AB53-649B-4029-9E09-AAA67B665E74}" type="asst">
      <dgm:prSet phldrT="[Текст]" custT="1"/>
      <dgm:spPr/>
      <dgm:t>
        <a:bodyPr/>
        <a:lstStyle/>
        <a:p>
          <a:r>
            <a:rPr lang="ru-RU" sz="2000" dirty="0" smtClean="0"/>
            <a:t>* </a:t>
          </a:r>
          <a:r>
            <a:rPr lang="ru-RU" sz="2200" dirty="0" smtClean="0"/>
            <a:t>Необходимо разработать подробный график работы с указанием сроков реализации каждого этапа работы над проектом</a:t>
          </a:r>
          <a:endParaRPr lang="ru-RU" sz="2200" dirty="0"/>
        </a:p>
      </dgm:t>
    </dgm:pt>
    <dgm:pt modelId="{C602034D-89CD-489A-93DE-4DA36E418124}" type="parTrans" cxnId="{07223B13-09D5-4C5A-91C5-487E011C72DF}">
      <dgm:prSet/>
      <dgm:spPr/>
      <dgm:t>
        <a:bodyPr/>
        <a:lstStyle/>
        <a:p>
          <a:endParaRPr lang="ru-RU"/>
        </a:p>
      </dgm:t>
    </dgm:pt>
    <dgm:pt modelId="{76F58FA3-FF8C-4298-B0FA-9FAB678A964F}" type="sibTrans" cxnId="{07223B13-09D5-4C5A-91C5-487E011C72DF}">
      <dgm:prSet/>
      <dgm:spPr/>
      <dgm:t>
        <a:bodyPr/>
        <a:lstStyle/>
        <a:p>
          <a:endParaRPr lang="ru-RU"/>
        </a:p>
      </dgm:t>
    </dgm:pt>
    <dgm:pt modelId="{E431C745-E736-4F53-9BE0-E10FAB9B2B2E}">
      <dgm:prSet phldrT="[Текст]" custT="1"/>
      <dgm:spPr/>
      <dgm:t>
        <a:bodyPr/>
        <a:lstStyle/>
        <a:p>
          <a:r>
            <a:rPr lang="ru-RU" sz="2000" dirty="0" smtClean="0"/>
            <a:t>* </a:t>
          </a:r>
          <a:r>
            <a:rPr lang="ru-RU" sz="2200" dirty="0" smtClean="0"/>
            <a:t>Проведение различных опытов, экспериментов</a:t>
          </a:r>
          <a:endParaRPr lang="ru-RU" sz="2200" dirty="0"/>
        </a:p>
      </dgm:t>
    </dgm:pt>
    <dgm:pt modelId="{B491A819-C50F-498D-B85E-15A93FC9B2A2}" type="parTrans" cxnId="{4ECEBC8B-5AA6-45B1-B742-81E968238035}">
      <dgm:prSet/>
      <dgm:spPr/>
      <dgm:t>
        <a:bodyPr/>
        <a:lstStyle/>
        <a:p>
          <a:endParaRPr lang="ru-RU"/>
        </a:p>
      </dgm:t>
    </dgm:pt>
    <dgm:pt modelId="{37C020DF-6A04-417D-B013-7CD22C26091D}" type="sibTrans" cxnId="{4ECEBC8B-5AA6-45B1-B742-81E968238035}">
      <dgm:prSet/>
      <dgm:spPr/>
      <dgm:t>
        <a:bodyPr/>
        <a:lstStyle/>
        <a:p>
          <a:endParaRPr lang="ru-RU"/>
        </a:p>
      </dgm:t>
    </dgm:pt>
    <dgm:pt modelId="{5117B2BF-B826-4E46-AFA8-25194C319395}">
      <dgm:prSet phldrT="[Текст]" custT="1"/>
      <dgm:spPr/>
      <dgm:t>
        <a:bodyPr/>
        <a:lstStyle/>
        <a:p>
          <a:r>
            <a:rPr lang="ru-RU" sz="2000" dirty="0" smtClean="0"/>
            <a:t>* </a:t>
          </a:r>
          <a:r>
            <a:rPr lang="ru-RU" sz="2200" dirty="0" smtClean="0"/>
            <a:t>Тематические и предметные исследования</a:t>
          </a:r>
          <a:endParaRPr lang="ru-RU" sz="2200" dirty="0"/>
        </a:p>
      </dgm:t>
    </dgm:pt>
    <dgm:pt modelId="{60B5E629-7AEC-48E5-AD03-C88C912C36E1}" type="parTrans" cxnId="{1091164D-EFA0-40C9-8782-09BF7A5B9D39}">
      <dgm:prSet/>
      <dgm:spPr/>
      <dgm:t>
        <a:bodyPr/>
        <a:lstStyle/>
        <a:p>
          <a:endParaRPr lang="ru-RU"/>
        </a:p>
      </dgm:t>
    </dgm:pt>
    <dgm:pt modelId="{AB8556F9-B400-4829-AC33-848F10AC966A}" type="sibTrans" cxnId="{1091164D-EFA0-40C9-8782-09BF7A5B9D39}">
      <dgm:prSet/>
      <dgm:spPr/>
      <dgm:t>
        <a:bodyPr/>
        <a:lstStyle/>
        <a:p>
          <a:endParaRPr lang="ru-RU"/>
        </a:p>
      </dgm:t>
    </dgm:pt>
    <dgm:pt modelId="{6F83956B-8F52-49AF-A383-D1681E9A970D}">
      <dgm:prSet phldrT="[Текст]" custT="1"/>
      <dgm:spPr/>
      <dgm:t>
        <a:bodyPr/>
        <a:lstStyle/>
        <a:p>
          <a:r>
            <a:rPr lang="ru-RU" sz="2000" dirty="0" smtClean="0"/>
            <a:t>* </a:t>
          </a:r>
          <a:r>
            <a:rPr lang="ru-RU" sz="2200" dirty="0" smtClean="0"/>
            <a:t>Сбор информации с помощью опросов</a:t>
          </a:r>
          <a:endParaRPr lang="ru-RU" sz="2000" dirty="0"/>
        </a:p>
      </dgm:t>
    </dgm:pt>
    <dgm:pt modelId="{4223A71E-4366-4333-987F-D691932BC4B9}" type="parTrans" cxnId="{B846D62A-1021-4ED6-AF65-1F5230314A77}">
      <dgm:prSet/>
      <dgm:spPr/>
      <dgm:t>
        <a:bodyPr/>
        <a:lstStyle/>
        <a:p>
          <a:endParaRPr lang="ru-RU"/>
        </a:p>
      </dgm:t>
    </dgm:pt>
    <dgm:pt modelId="{E83A7F42-C17B-4CAB-A3EB-1D1757017FC2}" type="sibTrans" cxnId="{B846D62A-1021-4ED6-AF65-1F5230314A77}">
      <dgm:prSet/>
      <dgm:spPr/>
      <dgm:t>
        <a:bodyPr/>
        <a:lstStyle/>
        <a:p>
          <a:endParaRPr lang="ru-RU"/>
        </a:p>
      </dgm:t>
    </dgm:pt>
    <dgm:pt modelId="{87D807BE-2C03-4AF2-989F-5D1A5D9DFAE8}" type="pres">
      <dgm:prSet presAssocID="{E0292EB0-E1D9-4989-ADA2-51A8FF6ED7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916149-4F4C-4A70-ACF7-6E8505A5AA9D}" type="pres">
      <dgm:prSet presAssocID="{F2BBE4F3-E404-4812-BA3C-8168D92CD1BC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0448AEE-B1A4-4119-9A50-D49DA694FA3D}" type="pres">
      <dgm:prSet presAssocID="{F2BBE4F3-E404-4812-BA3C-8168D92CD1BC}" presName="rootComposite1" presStyleCnt="0"/>
      <dgm:spPr/>
      <dgm:t>
        <a:bodyPr/>
        <a:lstStyle/>
        <a:p>
          <a:endParaRPr lang="ru-RU"/>
        </a:p>
      </dgm:t>
    </dgm:pt>
    <dgm:pt modelId="{C5A53462-76FE-48C6-A9F0-5F3D08A2E973}" type="pres">
      <dgm:prSet presAssocID="{F2BBE4F3-E404-4812-BA3C-8168D92CD1BC}" presName="rootText1" presStyleLbl="node0" presStyleIdx="0" presStyleCnt="1" custScaleX="104733" custScaleY="2776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FC0228-ED2E-4D6B-BD60-B30618BD63BF}" type="pres">
      <dgm:prSet presAssocID="{F2BBE4F3-E404-4812-BA3C-8168D92CD1B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CC4D153-E6AD-4404-BCD1-CBFBB14587BB}" type="pres">
      <dgm:prSet presAssocID="{F2BBE4F3-E404-4812-BA3C-8168D92CD1BC}" presName="hierChild2" presStyleCnt="0"/>
      <dgm:spPr/>
      <dgm:t>
        <a:bodyPr/>
        <a:lstStyle/>
        <a:p>
          <a:endParaRPr lang="ru-RU"/>
        </a:p>
      </dgm:t>
    </dgm:pt>
    <dgm:pt modelId="{D44B88BF-89F5-4BFF-8590-4371C80766D6}" type="pres">
      <dgm:prSet presAssocID="{B491A819-C50F-498D-B85E-15A93FC9B2A2}" presName="Name64" presStyleLbl="parChTrans1D2" presStyleIdx="0" presStyleCnt="4"/>
      <dgm:spPr/>
      <dgm:t>
        <a:bodyPr/>
        <a:lstStyle/>
        <a:p>
          <a:endParaRPr lang="ru-RU"/>
        </a:p>
      </dgm:t>
    </dgm:pt>
    <dgm:pt modelId="{AC2E3D52-7855-431B-AB69-A513FA57581E}" type="pres">
      <dgm:prSet presAssocID="{E431C745-E736-4F53-9BE0-E10FAB9B2B2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0EE87AA-540C-4693-861C-43C631331BD9}" type="pres">
      <dgm:prSet presAssocID="{E431C745-E736-4F53-9BE0-E10FAB9B2B2E}" presName="rootComposite" presStyleCnt="0"/>
      <dgm:spPr/>
      <dgm:t>
        <a:bodyPr/>
        <a:lstStyle/>
        <a:p>
          <a:endParaRPr lang="ru-RU"/>
        </a:p>
      </dgm:t>
    </dgm:pt>
    <dgm:pt modelId="{34A3E584-67A7-4E84-917B-7316CF9E9949}" type="pres">
      <dgm:prSet presAssocID="{E431C745-E736-4F53-9BE0-E10FAB9B2B2E}" presName="rootText" presStyleLbl="node2" presStyleIdx="0" presStyleCnt="3" custScaleX="109817" custScaleY="216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8E5AF-3171-44AA-952A-8B5FEA8D764D}" type="pres">
      <dgm:prSet presAssocID="{E431C745-E736-4F53-9BE0-E10FAB9B2B2E}" presName="rootConnector" presStyleLbl="node2" presStyleIdx="0" presStyleCnt="3"/>
      <dgm:spPr/>
      <dgm:t>
        <a:bodyPr/>
        <a:lstStyle/>
        <a:p>
          <a:endParaRPr lang="ru-RU"/>
        </a:p>
      </dgm:t>
    </dgm:pt>
    <dgm:pt modelId="{AD9E4501-40CE-4F69-87FE-26F249B25F21}" type="pres">
      <dgm:prSet presAssocID="{E431C745-E736-4F53-9BE0-E10FAB9B2B2E}" presName="hierChild4" presStyleCnt="0"/>
      <dgm:spPr/>
      <dgm:t>
        <a:bodyPr/>
        <a:lstStyle/>
        <a:p>
          <a:endParaRPr lang="ru-RU"/>
        </a:p>
      </dgm:t>
    </dgm:pt>
    <dgm:pt modelId="{5F3455FD-E145-4EA9-BE5A-EBFD14FC3A55}" type="pres">
      <dgm:prSet presAssocID="{E431C745-E736-4F53-9BE0-E10FAB9B2B2E}" presName="hierChild5" presStyleCnt="0"/>
      <dgm:spPr/>
      <dgm:t>
        <a:bodyPr/>
        <a:lstStyle/>
        <a:p>
          <a:endParaRPr lang="ru-RU"/>
        </a:p>
      </dgm:t>
    </dgm:pt>
    <dgm:pt modelId="{4CE1CA36-55A6-4ACE-9EBC-9869127E351A}" type="pres">
      <dgm:prSet presAssocID="{60B5E629-7AEC-48E5-AD03-C88C912C36E1}" presName="Name64" presStyleLbl="parChTrans1D2" presStyleIdx="1" presStyleCnt="4"/>
      <dgm:spPr/>
      <dgm:t>
        <a:bodyPr/>
        <a:lstStyle/>
        <a:p>
          <a:endParaRPr lang="ru-RU"/>
        </a:p>
      </dgm:t>
    </dgm:pt>
    <dgm:pt modelId="{ABF886F1-13EF-47E4-9DE4-C1601B9641DB}" type="pres">
      <dgm:prSet presAssocID="{5117B2BF-B826-4E46-AFA8-25194C31939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97F7A14-B53F-4850-B8EA-09436C162CBF}" type="pres">
      <dgm:prSet presAssocID="{5117B2BF-B826-4E46-AFA8-25194C319395}" presName="rootComposite" presStyleCnt="0"/>
      <dgm:spPr/>
      <dgm:t>
        <a:bodyPr/>
        <a:lstStyle/>
        <a:p>
          <a:endParaRPr lang="ru-RU"/>
        </a:p>
      </dgm:t>
    </dgm:pt>
    <dgm:pt modelId="{E91F16E4-5E94-4C8B-B77C-70A8A3700B1F}" type="pres">
      <dgm:prSet presAssocID="{5117B2BF-B826-4E46-AFA8-25194C319395}" presName="rootText" presStyleLbl="node2" presStyleIdx="1" presStyleCnt="3" custScaleY="178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BDE8F8-21CD-48BD-9366-63470FDAAC9F}" type="pres">
      <dgm:prSet presAssocID="{5117B2BF-B826-4E46-AFA8-25194C319395}" presName="rootConnector" presStyleLbl="node2" presStyleIdx="1" presStyleCnt="3"/>
      <dgm:spPr/>
      <dgm:t>
        <a:bodyPr/>
        <a:lstStyle/>
        <a:p>
          <a:endParaRPr lang="ru-RU"/>
        </a:p>
      </dgm:t>
    </dgm:pt>
    <dgm:pt modelId="{B1D3342D-963E-4EB2-AE12-B9569C656AC9}" type="pres">
      <dgm:prSet presAssocID="{5117B2BF-B826-4E46-AFA8-25194C319395}" presName="hierChild4" presStyleCnt="0"/>
      <dgm:spPr/>
      <dgm:t>
        <a:bodyPr/>
        <a:lstStyle/>
        <a:p>
          <a:endParaRPr lang="ru-RU"/>
        </a:p>
      </dgm:t>
    </dgm:pt>
    <dgm:pt modelId="{446AFE23-1AF2-4623-B9C9-FB29ABB9E6B4}" type="pres">
      <dgm:prSet presAssocID="{5117B2BF-B826-4E46-AFA8-25194C319395}" presName="hierChild5" presStyleCnt="0"/>
      <dgm:spPr/>
      <dgm:t>
        <a:bodyPr/>
        <a:lstStyle/>
        <a:p>
          <a:endParaRPr lang="ru-RU"/>
        </a:p>
      </dgm:t>
    </dgm:pt>
    <dgm:pt modelId="{156A6D71-0A20-4A30-89CC-870413A654E4}" type="pres">
      <dgm:prSet presAssocID="{4223A71E-4366-4333-987F-D691932BC4B9}" presName="Name64" presStyleLbl="parChTrans1D2" presStyleIdx="2" presStyleCnt="4"/>
      <dgm:spPr/>
      <dgm:t>
        <a:bodyPr/>
        <a:lstStyle/>
        <a:p>
          <a:endParaRPr lang="ru-RU"/>
        </a:p>
      </dgm:t>
    </dgm:pt>
    <dgm:pt modelId="{C2F44AC4-604C-4A84-8664-D071B2EC145A}" type="pres">
      <dgm:prSet presAssocID="{6F83956B-8F52-49AF-A383-D1681E9A970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7708EFE-3EFF-41A1-81FE-3CD31AF43A32}" type="pres">
      <dgm:prSet presAssocID="{6F83956B-8F52-49AF-A383-D1681E9A970D}" presName="rootComposite" presStyleCnt="0"/>
      <dgm:spPr/>
      <dgm:t>
        <a:bodyPr/>
        <a:lstStyle/>
        <a:p>
          <a:endParaRPr lang="ru-RU"/>
        </a:p>
      </dgm:t>
    </dgm:pt>
    <dgm:pt modelId="{9F50D9A2-4393-4260-B30E-F3C6B6360A65}" type="pres">
      <dgm:prSet presAssocID="{6F83956B-8F52-49AF-A383-D1681E9A970D}" presName="rootText" presStyleLbl="node2" presStyleIdx="2" presStyleCnt="3" custScaleY="179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615686-759A-4D57-9759-58F8EDEBF36F}" type="pres">
      <dgm:prSet presAssocID="{6F83956B-8F52-49AF-A383-D1681E9A970D}" presName="rootConnector" presStyleLbl="node2" presStyleIdx="2" presStyleCnt="3"/>
      <dgm:spPr/>
      <dgm:t>
        <a:bodyPr/>
        <a:lstStyle/>
        <a:p>
          <a:endParaRPr lang="ru-RU"/>
        </a:p>
      </dgm:t>
    </dgm:pt>
    <dgm:pt modelId="{E52F39D1-E768-4647-851F-7BAF0BD5C60D}" type="pres">
      <dgm:prSet presAssocID="{6F83956B-8F52-49AF-A383-D1681E9A970D}" presName="hierChild4" presStyleCnt="0"/>
      <dgm:spPr/>
      <dgm:t>
        <a:bodyPr/>
        <a:lstStyle/>
        <a:p>
          <a:endParaRPr lang="ru-RU"/>
        </a:p>
      </dgm:t>
    </dgm:pt>
    <dgm:pt modelId="{631BC94E-B8C6-4F63-8C83-3D7353D95667}" type="pres">
      <dgm:prSet presAssocID="{6F83956B-8F52-49AF-A383-D1681E9A970D}" presName="hierChild5" presStyleCnt="0"/>
      <dgm:spPr/>
      <dgm:t>
        <a:bodyPr/>
        <a:lstStyle/>
        <a:p>
          <a:endParaRPr lang="ru-RU"/>
        </a:p>
      </dgm:t>
    </dgm:pt>
    <dgm:pt modelId="{328CCB85-68DB-487F-B2F8-8C3B19CB0FC0}" type="pres">
      <dgm:prSet presAssocID="{F2BBE4F3-E404-4812-BA3C-8168D92CD1BC}" presName="hierChild3" presStyleCnt="0"/>
      <dgm:spPr/>
      <dgm:t>
        <a:bodyPr/>
        <a:lstStyle/>
        <a:p>
          <a:endParaRPr lang="ru-RU"/>
        </a:p>
      </dgm:t>
    </dgm:pt>
    <dgm:pt modelId="{BE7FD45B-94F8-4E76-9175-D705C25BB02B}" type="pres">
      <dgm:prSet presAssocID="{C602034D-89CD-489A-93DE-4DA36E418124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242060BB-3DC8-4DBD-94A5-B166FC6AED6B}" type="pres">
      <dgm:prSet presAssocID="{93C6AB53-649B-4029-9E09-AAA67B665E74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11A6448-1184-4BCA-8140-DA02BDD8F16D}" type="pres">
      <dgm:prSet presAssocID="{93C6AB53-649B-4029-9E09-AAA67B665E74}" presName="rootComposite3" presStyleCnt="0"/>
      <dgm:spPr/>
      <dgm:t>
        <a:bodyPr/>
        <a:lstStyle/>
        <a:p>
          <a:endParaRPr lang="ru-RU"/>
        </a:p>
      </dgm:t>
    </dgm:pt>
    <dgm:pt modelId="{5CE72B73-C933-4168-842A-9000D6094BCE}" type="pres">
      <dgm:prSet presAssocID="{93C6AB53-649B-4029-9E09-AAA67B665E74}" presName="rootText3" presStyleLbl="asst1" presStyleIdx="0" presStyleCnt="1" custScaleX="127242" custScaleY="2659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15E8EE-1A44-43DA-83DC-D7F7C5F3F0FE}" type="pres">
      <dgm:prSet presAssocID="{93C6AB53-649B-4029-9E09-AAA67B665E74}" presName="rootConnector3" presStyleLbl="asst1" presStyleIdx="0" presStyleCnt="1"/>
      <dgm:spPr/>
      <dgm:t>
        <a:bodyPr/>
        <a:lstStyle/>
        <a:p>
          <a:endParaRPr lang="ru-RU"/>
        </a:p>
      </dgm:t>
    </dgm:pt>
    <dgm:pt modelId="{9E8B2C84-70DA-4762-9ED7-DA223E6235FA}" type="pres">
      <dgm:prSet presAssocID="{93C6AB53-649B-4029-9E09-AAA67B665E74}" presName="hierChild6" presStyleCnt="0"/>
      <dgm:spPr/>
      <dgm:t>
        <a:bodyPr/>
        <a:lstStyle/>
        <a:p>
          <a:endParaRPr lang="ru-RU"/>
        </a:p>
      </dgm:t>
    </dgm:pt>
    <dgm:pt modelId="{53A9B9FB-1C30-4A3F-96D2-124114F29703}" type="pres">
      <dgm:prSet presAssocID="{93C6AB53-649B-4029-9E09-AAA67B665E74}" presName="hierChild7" presStyleCnt="0"/>
      <dgm:spPr/>
      <dgm:t>
        <a:bodyPr/>
        <a:lstStyle/>
        <a:p>
          <a:endParaRPr lang="ru-RU"/>
        </a:p>
      </dgm:t>
    </dgm:pt>
  </dgm:ptLst>
  <dgm:cxnLst>
    <dgm:cxn modelId="{1091164D-EFA0-40C9-8782-09BF7A5B9D39}" srcId="{F2BBE4F3-E404-4812-BA3C-8168D92CD1BC}" destId="{5117B2BF-B826-4E46-AFA8-25194C319395}" srcOrd="2" destOrd="0" parTransId="{60B5E629-7AEC-48E5-AD03-C88C912C36E1}" sibTransId="{AB8556F9-B400-4829-AC33-848F10AC966A}"/>
    <dgm:cxn modelId="{1AEA47B4-319E-4320-8B56-8176B0A8B264}" type="presOf" srcId="{F2BBE4F3-E404-4812-BA3C-8168D92CD1BC}" destId="{C5A53462-76FE-48C6-A9F0-5F3D08A2E973}" srcOrd="0" destOrd="0" presId="urn:microsoft.com/office/officeart/2009/3/layout/HorizontalOrganizationChart"/>
    <dgm:cxn modelId="{13077163-FD39-49EB-ABCB-28A91753B30D}" type="presOf" srcId="{5117B2BF-B826-4E46-AFA8-25194C319395}" destId="{67BDE8F8-21CD-48BD-9366-63470FDAAC9F}" srcOrd="1" destOrd="0" presId="urn:microsoft.com/office/officeart/2009/3/layout/HorizontalOrganizationChart"/>
    <dgm:cxn modelId="{22A0814E-9BDF-4E36-9A5B-7C085422F014}" type="presOf" srcId="{93C6AB53-649B-4029-9E09-AAA67B665E74}" destId="{5CE72B73-C933-4168-842A-9000D6094BCE}" srcOrd="0" destOrd="0" presId="urn:microsoft.com/office/officeart/2009/3/layout/HorizontalOrganizationChart"/>
    <dgm:cxn modelId="{1FC2B3A8-F53F-43CA-A6C1-70F96870A7F9}" type="presOf" srcId="{E431C745-E736-4F53-9BE0-E10FAB9B2B2E}" destId="{ACA8E5AF-3171-44AA-952A-8B5FEA8D764D}" srcOrd="1" destOrd="0" presId="urn:microsoft.com/office/officeart/2009/3/layout/HorizontalOrganizationChart"/>
    <dgm:cxn modelId="{C0B912C6-1A59-4DFB-B5EE-CC95F3C3201D}" type="presOf" srcId="{E431C745-E736-4F53-9BE0-E10FAB9B2B2E}" destId="{34A3E584-67A7-4E84-917B-7316CF9E9949}" srcOrd="0" destOrd="0" presId="urn:microsoft.com/office/officeart/2009/3/layout/HorizontalOrganizationChart"/>
    <dgm:cxn modelId="{7BB37BC3-FB9F-4451-ADCF-B6B5EDF37762}" type="presOf" srcId="{4223A71E-4366-4333-987F-D691932BC4B9}" destId="{156A6D71-0A20-4A30-89CC-870413A654E4}" srcOrd="0" destOrd="0" presId="urn:microsoft.com/office/officeart/2009/3/layout/HorizontalOrganizationChart"/>
    <dgm:cxn modelId="{B846D62A-1021-4ED6-AF65-1F5230314A77}" srcId="{F2BBE4F3-E404-4812-BA3C-8168D92CD1BC}" destId="{6F83956B-8F52-49AF-A383-D1681E9A970D}" srcOrd="3" destOrd="0" parTransId="{4223A71E-4366-4333-987F-D691932BC4B9}" sibTransId="{E83A7F42-C17B-4CAB-A3EB-1D1757017FC2}"/>
    <dgm:cxn modelId="{CE3B878C-69AA-4C1E-A20B-21B0E06EC2EB}" type="presOf" srcId="{93C6AB53-649B-4029-9E09-AAA67B665E74}" destId="{1015E8EE-1A44-43DA-83DC-D7F7C5F3F0FE}" srcOrd="1" destOrd="0" presId="urn:microsoft.com/office/officeart/2009/3/layout/HorizontalOrganizationChart"/>
    <dgm:cxn modelId="{EAAC8BBF-594B-4743-8386-527F519C776F}" type="presOf" srcId="{F2BBE4F3-E404-4812-BA3C-8168D92CD1BC}" destId="{ABFC0228-ED2E-4D6B-BD60-B30618BD63BF}" srcOrd="1" destOrd="0" presId="urn:microsoft.com/office/officeart/2009/3/layout/HorizontalOrganizationChart"/>
    <dgm:cxn modelId="{2EC8F26F-38DC-45CC-B26E-7C796616A821}" srcId="{E0292EB0-E1D9-4989-ADA2-51A8FF6ED7DE}" destId="{F2BBE4F3-E404-4812-BA3C-8168D92CD1BC}" srcOrd="0" destOrd="0" parTransId="{4B4BBAA0-1CDB-417E-A129-02B4FAC91112}" sibTransId="{A2A01781-5BC2-4DED-B8E8-8ACB8E5F3EDC}"/>
    <dgm:cxn modelId="{3E59F18C-19CD-4291-B4E7-20D827A44D85}" type="presOf" srcId="{C602034D-89CD-489A-93DE-4DA36E418124}" destId="{BE7FD45B-94F8-4E76-9175-D705C25BB02B}" srcOrd="0" destOrd="0" presId="urn:microsoft.com/office/officeart/2009/3/layout/HorizontalOrganizationChart"/>
    <dgm:cxn modelId="{4ECEBC8B-5AA6-45B1-B742-81E968238035}" srcId="{F2BBE4F3-E404-4812-BA3C-8168D92CD1BC}" destId="{E431C745-E736-4F53-9BE0-E10FAB9B2B2E}" srcOrd="1" destOrd="0" parTransId="{B491A819-C50F-498D-B85E-15A93FC9B2A2}" sibTransId="{37C020DF-6A04-417D-B013-7CD22C26091D}"/>
    <dgm:cxn modelId="{E8267593-F408-407F-BF3A-FF659F9F1857}" type="presOf" srcId="{6F83956B-8F52-49AF-A383-D1681E9A970D}" destId="{9F50D9A2-4393-4260-B30E-F3C6B6360A65}" srcOrd="0" destOrd="0" presId="urn:microsoft.com/office/officeart/2009/3/layout/HorizontalOrganizationChart"/>
    <dgm:cxn modelId="{07223B13-09D5-4C5A-91C5-487E011C72DF}" srcId="{F2BBE4F3-E404-4812-BA3C-8168D92CD1BC}" destId="{93C6AB53-649B-4029-9E09-AAA67B665E74}" srcOrd="0" destOrd="0" parTransId="{C602034D-89CD-489A-93DE-4DA36E418124}" sibTransId="{76F58FA3-FF8C-4298-B0FA-9FAB678A964F}"/>
    <dgm:cxn modelId="{980EE74E-3766-40FB-A680-DA59E6B1C8E0}" type="presOf" srcId="{6F83956B-8F52-49AF-A383-D1681E9A970D}" destId="{EC615686-759A-4D57-9759-58F8EDEBF36F}" srcOrd="1" destOrd="0" presId="urn:microsoft.com/office/officeart/2009/3/layout/HorizontalOrganizationChart"/>
    <dgm:cxn modelId="{CE252E57-FF02-4163-B8C8-8D0F6CEA7CF3}" type="presOf" srcId="{B491A819-C50F-498D-B85E-15A93FC9B2A2}" destId="{D44B88BF-89F5-4BFF-8590-4371C80766D6}" srcOrd="0" destOrd="0" presId="urn:microsoft.com/office/officeart/2009/3/layout/HorizontalOrganizationChart"/>
    <dgm:cxn modelId="{620E2BDD-EB37-43EB-95F5-FA142E45AEA5}" type="presOf" srcId="{60B5E629-7AEC-48E5-AD03-C88C912C36E1}" destId="{4CE1CA36-55A6-4ACE-9EBC-9869127E351A}" srcOrd="0" destOrd="0" presId="urn:microsoft.com/office/officeart/2009/3/layout/HorizontalOrganizationChart"/>
    <dgm:cxn modelId="{767863C9-1C78-4F96-A7AB-F75E74BD2F04}" type="presOf" srcId="{E0292EB0-E1D9-4989-ADA2-51A8FF6ED7DE}" destId="{87D807BE-2C03-4AF2-989F-5D1A5D9DFAE8}" srcOrd="0" destOrd="0" presId="urn:microsoft.com/office/officeart/2009/3/layout/HorizontalOrganizationChart"/>
    <dgm:cxn modelId="{348FCB45-9E1F-4096-878F-D64BB067F193}" type="presOf" srcId="{5117B2BF-B826-4E46-AFA8-25194C319395}" destId="{E91F16E4-5E94-4C8B-B77C-70A8A3700B1F}" srcOrd="0" destOrd="0" presId="urn:microsoft.com/office/officeart/2009/3/layout/HorizontalOrganizationChart"/>
    <dgm:cxn modelId="{ABFADF8C-BACB-4B23-B894-601F37643907}" type="presParOf" srcId="{87D807BE-2C03-4AF2-989F-5D1A5D9DFAE8}" destId="{3D916149-4F4C-4A70-ACF7-6E8505A5AA9D}" srcOrd="0" destOrd="0" presId="urn:microsoft.com/office/officeart/2009/3/layout/HorizontalOrganizationChart"/>
    <dgm:cxn modelId="{42A111C2-423E-4560-BABA-ED0D4C4A26DF}" type="presParOf" srcId="{3D916149-4F4C-4A70-ACF7-6E8505A5AA9D}" destId="{40448AEE-B1A4-4119-9A50-D49DA694FA3D}" srcOrd="0" destOrd="0" presId="urn:microsoft.com/office/officeart/2009/3/layout/HorizontalOrganizationChart"/>
    <dgm:cxn modelId="{521BB607-8793-4E5B-A11B-73A54665F3D1}" type="presParOf" srcId="{40448AEE-B1A4-4119-9A50-D49DA694FA3D}" destId="{C5A53462-76FE-48C6-A9F0-5F3D08A2E973}" srcOrd="0" destOrd="0" presId="urn:microsoft.com/office/officeart/2009/3/layout/HorizontalOrganizationChart"/>
    <dgm:cxn modelId="{FAA66A06-32B8-4F41-BDE5-922B76213F5B}" type="presParOf" srcId="{40448AEE-B1A4-4119-9A50-D49DA694FA3D}" destId="{ABFC0228-ED2E-4D6B-BD60-B30618BD63BF}" srcOrd="1" destOrd="0" presId="urn:microsoft.com/office/officeart/2009/3/layout/HorizontalOrganizationChart"/>
    <dgm:cxn modelId="{9F087F8A-6150-459B-B6ED-B66FBF5E7374}" type="presParOf" srcId="{3D916149-4F4C-4A70-ACF7-6E8505A5AA9D}" destId="{4CC4D153-E6AD-4404-BCD1-CBFBB14587BB}" srcOrd="1" destOrd="0" presId="urn:microsoft.com/office/officeart/2009/3/layout/HorizontalOrganizationChart"/>
    <dgm:cxn modelId="{85922FD0-183F-4E04-B95A-1B01F8AE5E65}" type="presParOf" srcId="{4CC4D153-E6AD-4404-BCD1-CBFBB14587BB}" destId="{D44B88BF-89F5-4BFF-8590-4371C80766D6}" srcOrd="0" destOrd="0" presId="urn:microsoft.com/office/officeart/2009/3/layout/HorizontalOrganizationChart"/>
    <dgm:cxn modelId="{9A6FD4BF-139E-4AF8-9034-B24932F5915B}" type="presParOf" srcId="{4CC4D153-E6AD-4404-BCD1-CBFBB14587BB}" destId="{AC2E3D52-7855-431B-AB69-A513FA57581E}" srcOrd="1" destOrd="0" presId="urn:microsoft.com/office/officeart/2009/3/layout/HorizontalOrganizationChart"/>
    <dgm:cxn modelId="{D1525D56-AA96-42F8-9924-78AB7C5070AD}" type="presParOf" srcId="{AC2E3D52-7855-431B-AB69-A513FA57581E}" destId="{50EE87AA-540C-4693-861C-43C631331BD9}" srcOrd="0" destOrd="0" presId="urn:microsoft.com/office/officeart/2009/3/layout/HorizontalOrganizationChart"/>
    <dgm:cxn modelId="{107A55C3-613D-4057-8400-F4488191E557}" type="presParOf" srcId="{50EE87AA-540C-4693-861C-43C631331BD9}" destId="{34A3E584-67A7-4E84-917B-7316CF9E9949}" srcOrd="0" destOrd="0" presId="urn:microsoft.com/office/officeart/2009/3/layout/HorizontalOrganizationChart"/>
    <dgm:cxn modelId="{06DF949A-6BE5-4A12-BCB0-D7C3EEECF785}" type="presParOf" srcId="{50EE87AA-540C-4693-861C-43C631331BD9}" destId="{ACA8E5AF-3171-44AA-952A-8B5FEA8D764D}" srcOrd="1" destOrd="0" presId="urn:microsoft.com/office/officeart/2009/3/layout/HorizontalOrganizationChart"/>
    <dgm:cxn modelId="{05611BF5-F1A7-41EE-BE6E-57D9E708C83E}" type="presParOf" srcId="{AC2E3D52-7855-431B-AB69-A513FA57581E}" destId="{AD9E4501-40CE-4F69-87FE-26F249B25F21}" srcOrd="1" destOrd="0" presId="urn:microsoft.com/office/officeart/2009/3/layout/HorizontalOrganizationChart"/>
    <dgm:cxn modelId="{B5AE6A00-3499-4E14-953D-2DCC4C3C102F}" type="presParOf" srcId="{AC2E3D52-7855-431B-AB69-A513FA57581E}" destId="{5F3455FD-E145-4EA9-BE5A-EBFD14FC3A55}" srcOrd="2" destOrd="0" presId="urn:microsoft.com/office/officeart/2009/3/layout/HorizontalOrganizationChart"/>
    <dgm:cxn modelId="{5DD3F86A-9FE7-44B5-9A08-1167DC98FB00}" type="presParOf" srcId="{4CC4D153-E6AD-4404-BCD1-CBFBB14587BB}" destId="{4CE1CA36-55A6-4ACE-9EBC-9869127E351A}" srcOrd="2" destOrd="0" presId="urn:microsoft.com/office/officeart/2009/3/layout/HorizontalOrganizationChart"/>
    <dgm:cxn modelId="{C306B313-626F-421E-9CD9-65C04280F654}" type="presParOf" srcId="{4CC4D153-E6AD-4404-BCD1-CBFBB14587BB}" destId="{ABF886F1-13EF-47E4-9DE4-C1601B9641DB}" srcOrd="3" destOrd="0" presId="urn:microsoft.com/office/officeart/2009/3/layout/HorizontalOrganizationChart"/>
    <dgm:cxn modelId="{C34F0A30-A55E-46D5-8BD1-2803A6D9501C}" type="presParOf" srcId="{ABF886F1-13EF-47E4-9DE4-C1601B9641DB}" destId="{D97F7A14-B53F-4850-B8EA-09436C162CBF}" srcOrd="0" destOrd="0" presId="urn:microsoft.com/office/officeart/2009/3/layout/HorizontalOrganizationChart"/>
    <dgm:cxn modelId="{CEAC6CC4-4913-4743-966E-320E3C5B14EA}" type="presParOf" srcId="{D97F7A14-B53F-4850-B8EA-09436C162CBF}" destId="{E91F16E4-5E94-4C8B-B77C-70A8A3700B1F}" srcOrd="0" destOrd="0" presId="urn:microsoft.com/office/officeart/2009/3/layout/HorizontalOrganizationChart"/>
    <dgm:cxn modelId="{C562A7F6-3F3B-494A-A4CE-4631FB69FF2D}" type="presParOf" srcId="{D97F7A14-B53F-4850-B8EA-09436C162CBF}" destId="{67BDE8F8-21CD-48BD-9366-63470FDAAC9F}" srcOrd="1" destOrd="0" presId="urn:microsoft.com/office/officeart/2009/3/layout/HorizontalOrganizationChart"/>
    <dgm:cxn modelId="{E589923D-3093-4399-A355-825B11E839DF}" type="presParOf" srcId="{ABF886F1-13EF-47E4-9DE4-C1601B9641DB}" destId="{B1D3342D-963E-4EB2-AE12-B9569C656AC9}" srcOrd="1" destOrd="0" presId="urn:microsoft.com/office/officeart/2009/3/layout/HorizontalOrganizationChart"/>
    <dgm:cxn modelId="{7E8983FE-0659-42E5-AE51-4345EBD96556}" type="presParOf" srcId="{ABF886F1-13EF-47E4-9DE4-C1601B9641DB}" destId="{446AFE23-1AF2-4623-B9C9-FB29ABB9E6B4}" srcOrd="2" destOrd="0" presId="urn:microsoft.com/office/officeart/2009/3/layout/HorizontalOrganizationChart"/>
    <dgm:cxn modelId="{8457F9E0-DFFF-49E8-96E5-647DC9C7D4BF}" type="presParOf" srcId="{4CC4D153-E6AD-4404-BCD1-CBFBB14587BB}" destId="{156A6D71-0A20-4A30-89CC-870413A654E4}" srcOrd="4" destOrd="0" presId="urn:microsoft.com/office/officeart/2009/3/layout/HorizontalOrganizationChart"/>
    <dgm:cxn modelId="{E00D713C-2ECC-4B0A-B305-8B435FFE954A}" type="presParOf" srcId="{4CC4D153-E6AD-4404-BCD1-CBFBB14587BB}" destId="{C2F44AC4-604C-4A84-8664-D071B2EC145A}" srcOrd="5" destOrd="0" presId="urn:microsoft.com/office/officeart/2009/3/layout/HorizontalOrganizationChart"/>
    <dgm:cxn modelId="{0EE721CD-94E8-414E-975C-83416E7BA8E1}" type="presParOf" srcId="{C2F44AC4-604C-4A84-8664-D071B2EC145A}" destId="{77708EFE-3EFF-41A1-81FE-3CD31AF43A32}" srcOrd="0" destOrd="0" presId="urn:microsoft.com/office/officeart/2009/3/layout/HorizontalOrganizationChart"/>
    <dgm:cxn modelId="{14A14213-B1C0-4AC1-89DE-22C5D6E56A2A}" type="presParOf" srcId="{77708EFE-3EFF-41A1-81FE-3CD31AF43A32}" destId="{9F50D9A2-4393-4260-B30E-F3C6B6360A65}" srcOrd="0" destOrd="0" presId="urn:microsoft.com/office/officeart/2009/3/layout/HorizontalOrganizationChart"/>
    <dgm:cxn modelId="{125BF143-CEBA-4E44-8BC4-6C6FBE340216}" type="presParOf" srcId="{77708EFE-3EFF-41A1-81FE-3CD31AF43A32}" destId="{EC615686-759A-4D57-9759-58F8EDEBF36F}" srcOrd="1" destOrd="0" presId="urn:microsoft.com/office/officeart/2009/3/layout/HorizontalOrganizationChart"/>
    <dgm:cxn modelId="{A1B427FE-46B3-4BD8-A2FD-12692F51BA51}" type="presParOf" srcId="{C2F44AC4-604C-4A84-8664-D071B2EC145A}" destId="{E52F39D1-E768-4647-851F-7BAF0BD5C60D}" srcOrd="1" destOrd="0" presId="urn:microsoft.com/office/officeart/2009/3/layout/HorizontalOrganizationChart"/>
    <dgm:cxn modelId="{BE127A6D-C1F8-4C95-9C95-2294CA008702}" type="presParOf" srcId="{C2F44AC4-604C-4A84-8664-D071B2EC145A}" destId="{631BC94E-B8C6-4F63-8C83-3D7353D95667}" srcOrd="2" destOrd="0" presId="urn:microsoft.com/office/officeart/2009/3/layout/HorizontalOrganizationChart"/>
    <dgm:cxn modelId="{0D8760DB-D40D-4C0F-B0F4-16DD37D56AE8}" type="presParOf" srcId="{3D916149-4F4C-4A70-ACF7-6E8505A5AA9D}" destId="{328CCB85-68DB-487F-B2F8-8C3B19CB0FC0}" srcOrd="2" destOrd="0" presId="urn:microsoft.com/office/officeart/2009/3/layout/HorizontalOrganizationChart"/>
    <dgm:cxn modelId="{834BF9FF-E7AC-4DDE-895C-1AA9CFC303D7}" type="presParOf" srcId="{328CCB85-68DB-487F-B2F8-8C3B19CB0FC0}" destId="{BE7FD45B-94F8-4E76-9175-D705C25BB02B}" srcOrd="0" destOrd="0" presId="urn:microsoft.com/office/officeart/2009/3/layout/HorizontalOrganizationChart"/>
    <dgm:cxn modelId="{F4AF3026-DE43-44EB-AA8F-85E1094D5D68}" type="presParOf" srcId="{328CCB85-68DB-487F-B2F8-8C3B19CB0FC0}" destId="{242060BB-3DC8-4DBD-94A5-B166FC6AED6B}" srcOrd="1" destOrd="0" presId="urn:microsoft.com/office/officeart/2009/3/layout/HorizontalOrganizationChart"/>
    <dgm:cxn modelId="{3E0870AA-85D0-4831-B794-48621102F868}" type="presParOf" srcId="{242060BB-3DC8-4DBD-94A5-B166FC6AED6B}" destId="{911A6448-1184-4BCA-8140-DA02BDD8F16D}" srcOrd="0" destOrd="0" presId="urn:microsoft.com/office/officeart/2009/3/layout/HorizontalOrganizationChart"/>
    <dgm:cxn modelId="{BB69F31E-F039-4517-912B-AB53F0D94F74}" type="presParOf" srcId="{911A6448-1184-4BCA-8140-DA02BDD8F16D}" destId="{5CE72B73-C933-4168-842A-9000D6094BCE}" srcOrd="0" destOrd="0" presId="urn:microsoft.com/office/officeart/2009/3/layout/HorizontalOrganizationChart"/>
    <dgm:cxn modelId="{D83765B7-D12A-4BDE-8899-03ED0D6463A9}" type="presParOf" srcId="{911A6448-1184-4BCA-8140-DA02BDD8F16D}" destId="{1015E8EE-1A44-43DA-83DC-D7F7C5F3F0FE}" srcOrd="1" destOrd="0" presId="urn:microsoft.com/office/officeart/2009/3/layout/HorizontalOrganizationChart"/>
    <dgm:cxn modelId="{BE45F3DC-C2FB-44AD-AD44-C4C5493254F2}" type="presParOf" srcId="{242060BB-3DC8-4DBD-94A5-B166FC6AED6B}" destId="{9E8B2C84-70DA-4762-9ED7-DA223E6235FA}" srcOrd="1" destOrd="0" presId="urn:microsoft.com/office/officeart/2009/3/layout/HorizontalOrganizationChart"/>
    <dgm:cxn modelId="{CDE384DC-47D5-409E-9262-002E10F72F48}" type="presParOf" srcId="{242060BB-3DC8-4DBD-94A5-B166FC6AED6B}" destId="{53A9B9FB-1C30-4A3F-96D2-124114F2970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783EB-7638-4D11-9A97-CB88E660B74E}" type="doc">
      <dgm:prSet loTypeId="urn:microsoft.com/office/officeart/2005/8/layout/hierarchy2" loCatId="hierarchy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1DE2E18-9553-48CA-BB7A-9B79DA6CB46D}">
      <dgm:prSet custT="1"/>
      <dgm:spPr/>
      <dgm:t>
        <a:bodyPr/>
        <a:lstStyle/>
        <a:p>
          <a:pPr rtl="0"/>
          <a:r>
            <a:rPr lang="ru-RU" sz="2400" dirty="0" smtClean="0"/>
            <a:t>Анализ и обобщение полученных данных,  собранной информации</a:t>
          </a:r>
          <a:endParaRPr lang="ru-RU" sz="2400" dirty="0"/>
        </a:p>
      </dgm:t>
    </dgm:pt>
    <dgm:pt modelId="{231B82D5-092D-4148-8398-4ED5B51163E0}" type="parTrans" cxnId="{DE84A967-D910-4671-89E5-CC25CAE321F0}">
      <dgm:prSet/>
      <dgm:spPr/>
      <dgm:t>
        <a:bodyPr/>
        <a:lstStyle/>
        <a:p>
          <a:endParaRPr lang="ru-RU"/>
        </a:p>
      </dgm:t>
    </dgm:pt>
    <dgm:pt modelId="{421F7769-5F3C-4B21-ABC2-547D1F9AC151}" type="sibTrans" cxnId="{DE84A967-D910-4671-89E5-CC25CAE321F0}">
      <dgm:prSet/>
      <dgm:spPr/>
      <dgm:t>
        <a:bodyPr/>
        <a:lstStyle/>
        <a:p>
          <a:endParaRPr lang="ru-RU"/>
        </a:p>
      </dgm:t>
    </dgm:pt>
    <dgm:pt modelId="{DDEC82E6-4FEF-4B2C-ABAF-43F9A11C5947}">
      <dgm:prSet/>
      <dgm:spPr/>
      <dgm:t>
        <a:bodyPr/>
        <a:lstStyle/>
        <a:p>
          <a:pPr rtl="0"/>
          <a:r>
            <a:rPr lang="ru-RU" dirty="0" smtClean="0"/>
            <a:t>Выводы </a:t>
          </a:r>
          <a:endParaRPr lang="ru-RU" dirty="0"/>
        </a:p>
      </dgm:t>
    </dgm:pt>
    <dgm:pt modelId="{EE608916-FF66-4998-9035-4A761507503C}" type="parTrans" cxnId="{7056ED2A-C675-4F8D-A25D-85152FFC7DAD}">
      <dgm:prSet/>
      <dgm:spPr/>
      <dgm:t>
        <a:bodyPr/>
        <a:lstStyle/>
        <a:p>
          <a:endParaRPr lang="ru-RU"/>
        </a:p>
      </dgm:t>
    </dgm:pt>
    <dgm:pt modelId="{9A355206-DE40-409A-9010-19487C6B614F}" type="sibTrans" cxnId="{7056ED2A-C675-4F8D-A25D-85152FFC7DAD}">
      <dgm:prSet/>
      <dgm:spPr/>
      <dgm:t>
        <a:bodyPr/>
        <a:lstStyle/>
        <a:p>
          <a:endParaRPr lang="ru-RU"/>
        </a:p>
      </dgm:t>
    </dgm:pt>
    <dgm:pt modelId="{47F03588-7AFC-4EA2-885C-2D2521BC3B52}">
      <dgm:prSet/>
      <dgm:spPr/>
      <dgm:t>
        <a:bodyPr/>
        <a:lstStyle/>
        <a:p>
          <a:pPr rtl="0"/>
          <a:r>
            <a:rPr lang="ru-RU" dirty="0" smtClean="0"/>
            <a:t>Высказывание собственной точки зрения на исходную проблему проекта </a:t>
          </a:r>
          <a:endParaRPr lang="ru-RU" dirty="0"/>
        </a:p>
      </dgm:t>
    </dgm:pt>
    <dgm:pt modelId="{94E8EF4E-9C30-444B-86CA-1D5AE5E34D12}" type="parTrans" cxnId="{2573F63D-DDF6-4C1D-8462-51D2869BEFA8}">
      <dgm:prSet/>
      <dgm:spPr/>
      <dgm:t>
        <a:bodyPr/>
        <a:lstStyle/>
        <a:p>
          <a:endParaRPr lang="ru-RU"/>
        </a:p>
      </dgm:t>
    </dgm:pt>
    <dgm:pt modelId="{505FB994-E528-4426-9E07-0A3AE9A0000E}" type="sibTrans" cxnId="{2573F63D-DDF6-4C1D-8462-51D2869BEFA8}">
      <dgm:prSet/>
      <dgm:spPr/>
      <dgm:t>
        <a:bodyPr/>
        <a:lstStyle/>
        <a:p>
          <a:endParaRPr lang="ru-RU"/>
        </a:p>
      </dgm:t>
    </dgm:pt>
    <dgm:pt modelId="{9F72FF2B-80F1-4753-BAF2-53291096E079}">
      <dgm:prSet/>
      <dgm:spPr/>
      <dgm:t>
        <a:bodyPr/>
        <a:lstStyle/>
        <a:p>
          <a:pPr rtl="0"/>
          <a:r>
            <a:rPr lang="ru-RU" dirty="0" smtClean="0"/>
            <a:t>Способы решения проблемы</a:t>
          </a:r>
          <a:endParaRPr lang="ru-RU" dirty="0"/>
        </a:p>
      </dgm:t>
    </dgm:pt>
    <dgm:pt modelId="{DD35D0A6-7703-426D-9E89-FD9B55EC54E9}" type="parTrans" cxnId="{88498467-F320-4168-A8DF-0A9403189E51}">
      <dgm:prSet/>
      <dgm:spPr/>
      <dgm:t>
        <a:bodyPr/>
        <a:lstStyle/>
        <a:p>
          <a:endParaRPr lang="ru-RU"/>
        </a:p>
      </dgm:t>
    </dgm:pt>
    <dgm:pt modelId="{DF37634A-FB0B-4F44-A0B4-379227852047}" type="sibTrans" cxnId="{88498467-F320-4168-A8DF-0A9403189E51}">
      <dgm:prSet/>
      <dgm:spPr/>
      <dgm:t>
        <a:bodyPr/>
        <a:lstStyle/>
        <a:p>
          <a:endParaRPr lang="ru-RU"/>
        </a:p>
      </dgm:t>
    </dgm:pt>
    <dgm:pt modelId="{6E4A73B1-F82B-4647-9717-79623B621469}" type="pres">
      <dgm:prSet presAssocID="{CEA783EB-7638-4D11-9A97-CB88E660B74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ECC872-D336-4911-BB80-683DDFDA6958}" type="pres">
      <dgm:prSet presAssocID="{51DE2E18-9553-48CA-BB7A-9B79DA6CB46D}" presName="root1" presStyleCnt="0"/>
      <dgm:spPr/>
    </dgm:pt>
    <dgm:pt modelId="{870DC94A-8238-425D-9D8F-CA82F54BC617}" type="pres">
      <dgm:prSet presAssocID="{51DE2E18-9553-48CA-BB7A-9B79DA6CB46D}" presName="LevelOneTextNode" presStyleLbl="node0" presStyleIdx="0" presStyleCnt="1" custScaleX="126389" custScaleY="1811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898AFD-F14C-414F-9072-A8660C391C57}" type="pres">
      <dgm:prSet presAssocID="{51DE2E18-9553-48CA-BB7A-9B79DA6CB46D}" presName="level2hierChild" presStyleCnt="0"/>
      <dgm:spPr/>
    </dgm:pt>
    <dgm:pt modelId="{197DD83B-EA7F-4D6A-9A78-0AFC543720BC}" type="pres">
      <dgm:prSet presAssocID="{EE608916-FF66-4998-9035-4A761507503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5CDD6BE-2D66-409C-9035-100E33E36664}" type="pres">
      <dgm:prSet presAssocID="{EE608916-FF66-4998-9035-4A761507503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CCCE9A1-DE48-4411-95B3-2E8A215FBCB0}" type="pres">
      <dgm:prSet presAssocID="{DDEC82E6-4FEF-4B2C-ABAF-43F9A11C5947}" presName="root2" presStyleCnt="0"/>
      <dgm:spPr/>
    </dgm:pt>
    <dgm:pt modelId="{78761AA8-BEF0-4256-9BA7-90A3C5985DD5}" type="pres">
      <dgm:prSet presAssocID="{DDEC82E6-4FEF-4B2C-ABAF-43F9A11C594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F9AA20-FF94-42AC-ABD4-170290BDA0BA}" type="pres">
      <dgm:prSet presAssocID="{DDEC82E6-4FEF-4B2C-ABAF-43F9A11C5947}" presName="level3hierChild" presStyleCnt="0"/>
      <dgm:spPr/>
    </dgm:pt>
    <dgm:pt modelId="{10EAB9DD-2C3B-456E-9F89-44EDB46B3D22}" type="pres">
      <dgm:prSet presAssocID="{94E8EF4E-9C30-444B-86CA-1D5AE5E34D12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B4348F2-1A21-4B7D-9699-9B2C28264475}" type="pres">
      <dgm:prSet presAssocID="{94E8EF4E-9C30-444B-86CA-1D5AE5E34D1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8A956B3-15D2-4DE3-B35A-DC620569F077}" type="pres">
      <dgm:prSet presAssocID="{47F03588-7AFC-4EA2-885C-2D2521BC3B52}" presName="root2" presStyleCnt="0"/>
      <dgm:spPr/>
    </dgm:pt>
    <dgm:pt modelId="{B98BEB2B-705A-4501-839A-AD75A52CFAF9}" type="pres">
      <dgm:prSet presAssocID="{47F03588-7AFC-4EA2-885C-2D2521BC3B5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A5E6CD-BDB5-4402-9CE2-AB4D739927DF}" type="pres">
      <dgm:prSet presAssocID="{47F03588-7AFC-4EA2-885C-2D2521BC3B52}" presName="level3hierChild" presStyleCnt="0"/>
      <dgm:spPr/>
    </dgm:pt>
    <dgm:pt modelId="{8E20DAC4-0B34-474D-904C-ABBAAE68CD31}" type="pres">
      <dgm:prSet presAssocID="{DD35D0A6-7703-426D-9E89-FD9B55EC54E9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077C40F-4866-41D9-8F8B-7AA0A1AABD93}" type="pres">
      <dgm:prSet presAssocID="{DD35D0A6-7703-426D-9E89-FD9B55EC54E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1058698-BEFD-4DEC-813A-F839B03344BA}" type="pres">
      <dgm:prSet presAssocID="{9F72FF2B-80F1-4753-BAF2-53291096E079}" presName="root2" presStyleCnt="0"/>
      <dgm:spPr/>
    </dgm:pt>
    <dgm:pt modelId="{74ADE2D6-DB73-48F2-ABB5-692584A371EA}" type="pres">
      <dgm:prSet presAssocID="{9F72FF2B-80F1-4753-BAF2-53291096E07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4D8A01-ADE4-4E3D-A970-2A7E7B2708FF}" type="pres">
      <dgm:prSet presAssocID="{9F72FF2B-80F1-4753-BAF2-53291096E079}" presName="level3hierChild" presStyleCnt="0"/>
      <dgm:spPr/>
    </dgm:pt>
  </dgm:ptLst>
  <dgm:cxnLst>
    <dgm:cxn modelId="{8A15335A-03D4-4BF5-8F72-9AC3877CB282}" type="presOf" srcId="{CEA783EB-7638-4D11-9A97-CB88E660B74E}" destId="{6E4A73B1-F82B-4647-9717-79623B621469}" srcOrd="0" destOrd="0" presId="urn:microsoft.com/office/officeart/2005/8/layout/hierarchy2"/>
    <dgm:cxn modelId="{7056ED2A-C675-4F8D-A25D-85152FFC7DAD}" srcId="{51DE2E18-9553-48CA-BB7A-9B79DA6CB46D}" destId="{DDEC82E6-4FEF-4B2C-ABAF-43F9A11C5947}" srcOrd="0" destOrd="0" parTransId="{EE608916-FF66-4998-9035-4A761507503C}" sibTransId="{9A355206-DE40-409A-9010-19487C6B614F}"/>
    <dgm:cxn modelId="{4C606356-5D98-4423-9FEB-11B7EA443568}" type="presOf" srcId="{DDEC82E6-4FEF-4B2C-ABAF-43F9A11C5947}" destId="{78761AA8-BEF0-4256-9BA7-90A3C5985DD5}" srcOrd="0" destOrd="0" presId="urn:microsoft.com/office/officeart/2005/8/layout/hierarchy2"/>
    <dgm:cxn modelId="{227A2B32-A7A5-4793-B8F4-554B37CCA23E}" type="presOf" srcId="{DD35D0A6-7703-426D-9E89-FD9B55EC54E9}" destId="{8E20DAC4-0B34-474D-904C-ABBAAE68CD31}" srcOrd="0" destOrd="0" presId="urn:microsoft.com/office/officeart/2005/8/layout/hierarchy2"/>
    <dgm:cxn modelId="{20E80478-46FB-4D13-89A2-C7005580D209}" type="presOf" srcId="{EE608916-FF66-4998-9035-4A761507503C}" destId="{85CDD6BE-2D66-409C-9035-100E33E36664}" srcOrd="1" destOrd="0" presId="urn:microsoft.com/office/officeart/2005/8/layout/hierarchy2"/>
    <dgm:cxn modelId="{F4D9FD60-88EB-42FB-9CB7-6F55996510ED}" type="presOf" srcId="{DD35D0A6-7703-426D-9E89-FD9B55EC54E9}" destId="{6077C40F-4866-41D9-8F8B-7AA0A1AABD93}" srcOrd="1" destOrd="0" presId="urn:microsoft.com/office/officeart/2005/8/layout/hierarchy2"/>
    <dgm:cxn modelId="{D527A1FD-087C-453B-B851-7958B73A40C7}" type="presOf" srcId="{51DE2E18-9553-48CA-BB7A-9B79DA6CB46D}" destId="{870DC94A-8238-425D-9D8F-CA82F54BC617}" srcOrd="0" destOrd="0" presId="urn:microsoft.com/office/officeart/2005/8/layout/hierarchy2"/>
    <dgm:cxn modelId="{F113133B-70CA-4062-9654-525E463A5877}" type="presOf" srcId="{94E8EF4E-9C30-444B-86CA-1D5AE5E34D12}" destId="{10EAB9DD-2C3B-456E-9F89-44EDB46B3D22}" srcOrd="0" destOrd="0" presId="urn:microsoft.com/office/officeart/2005/8/layout/hierarchy2"/>
    <dgm:cxn modelId="{DE84A967-D910-4671-89E5-CC25CAE321F0}" srcId="{CEA783EB-7638-4D11-9A97-CB88E660B74E}" destId="{51DE2E18-9553-48CA-BB7A-9B79DA6CB46D}" srcOrd="0" destOrd="0" parTransId="{231B82D5-092D-4148-8398-4ED5B51163E0}" sibTransId="{421F7769-5F3C-4B21-ABC2-547D1F9AC151}"/>
    <dgm:cxn modelId="{58C2CA68-3B76-4F7E-AB5C-E6E1F9EF8AAE}" type="presOf" srcId="{94E8EF4E-9C30-444B-86CA-1D5AE5E34D12}" destId="{7B4348F2-1A21-4B7D-9699-9B2C28264475}" srcOrd="1" destOrd="0" presId="urn:microsoft.com/office/officeart/2005/8/layout/hierarchy2"/>
    <dgm:cxn modelId="{88498467-F320-4168-A8DF-0A9403189E51}" srcId="{51DE2E18-9553-48CA-BB7A-9B79DA6CB46D}" destId="{9F72FF2B-80F1-4753-BAF2-53291096E079}" srcOrd="2" destOrd="0" parTransId="{DD35D0A6-7703-426D-9E89-FD9B55EC54E9}" sibTransId="{DF37634A-FB0B-4F44-A0B4-379227852047}"/>
    <dgm:cxn modelId="{2573F63D-DDF6-4C1D-8462-51D2869BEFA8}" srcId="{51DE2E18-9553-48CA-BB7A-9B79DA6CB46D}" destId="{47F03588-7AFC-4EA2-885C-2D2521BC3B52}" srcOrd="1" destOrd="0" parTransId="{94E8EF4E-9C30-444B-86CA-1D5AE5E34D12}" sibTransId="{505FB994-E528-4426-9E07-0A3AE9A0000E}"/>
    <dgm:cxn modelId="{EF3D7FF0-3FB9-4478-B3A0-F10A0339B816}" type="presOf" srcId="{9F72FF2B-80F1-4753-BAF2-53291096E079}" destId="{74ADE2D6-DB73-48F2-ABB5-692584A371EA}" srcOrd="0" destOrd="0" presId="urn:microsoft.com/office/officeart/2005/8/layout/hierarchy2"/>
    <dgm:cxn modelId="{95E08C0F-8ABF-4BC4-92D3-D6255A977C63}" type="presOf" srcId="{47F03588-7AFC-4EA2-885C-2D2521BC3B52}" destId="{B98BEB2B-705A-4501-839A-AD75A52CFAF9}" srcOrd="0" destOrd="0" presId="urn:microsoft.com/office/officeart/2005/8/layout/hierarchy2"/>
    <dgm:cxn modelId="{0359A324-0720-48E0-8703-B7D0E3BAA8E5}" type="presOf" srcId="{EE608916-FF66-4998-9035-4A761507503C}" destId="{197DD83B-EA7F-4D6A-9A78-0AFC543720BC}" srcOrd="0" destOrd="0" presId="urn:microsoft.com/office/officeart/2005/8/layout/hierarchy2"/>
    <dgm:cxn modelId="{49BB0023-89DD-4C58-B4BF-43579E6F9E16}" type="presParOf" srcId="{6E4A73B1-F82B-4647-9717-79623B621469}" destId="{29ECC872-D336-4911-BB80-683DDFDA6958}" srcOrd="0" destOrd="0" presId="urn:microsoft.com/office/officeart/2005/8/layout/hierarchy2"/>
    <dgm:cxn modelId="{482D0A8C-91CF-447A-BE4F-C52FECBA27EF}" type="presParOf" srcId="{29ECC872-D336-4911-BB80-683DDFDA6958}" destId="{870DC94A-8238-425D-9D8F-CA82F54BC617}" srcOrd="0" destOrd="0" presId="urn:microsoft.com/office/officeart/2005/8/layout/hierarchy2"/>
    <dgm:cxn modelId="{374A0442-D4C5-41D2-8FD4-383379357E62}" type="presParOf" srcId="{29ECC872-D336-4911-BB80-683DDFDA6958}" destId="{5D898AFD-F14C-414F-9072-A8660C391C57}" srcOrd="1" destOrd="0" presId="urn:microsoft.com/office/officeart/2005/8/layout/hierarchy2"/>
    <dgm:cxn modelId="{65C0681B-7B5B-4BA8-B862-DB034C089773}" type="presParOf" srcId="{5D898AFD-F14C-414F-9072-A8660C391C57}" destId="{197DD83B-EA7F-4D6A-9A78-0AFC543720BC}" srcOrd="0" destOrd="0" presId="urn:microsoft.com/office/officeart/2005/8/layout/hierarchy2"/>
    <dgm:cxn modelId="{73C66C81-B693-410E-BCDB-6C27BD414B6A}" type="presParOf" srcId="{197DD83B-EA7F-4D6A-9A78-0AFC543720BC}" destId="{85CDD6BE-2D66-409C-9035-100E33E36664}" srcOrd="0" destOrd="0" presId="urn:microsoft.com/office/officeart/2005/8/layout/hierarchy2"/>
    <dgm:cxn modelId="{29EAAD99-1210-4016-9237-B469E51EB0A4}" type="presParOf" srcId="{5D898AFD-F14C-414F-9072-A8660C391C57}" destId="{8CCCE9A1-DE48-4411-95B3-2E8A215FBCB0}" srcOrd="1" destOrd="0" presId="urn:microsoft.com/office/officeart/2005/8/layout/hierarchy2"/>
    <dgm:cxn modelId="{DE7E77B1-7CB1-4F78-9078-6E3C0F62E1B0}" type="presParOf" srcId="{8CCCE9A1-DE48-4411-95B3-2E8A215FBCB0}" destId="{78761AA8-BEF0-4256-9BA7-90A3C5985DD5}" srcOrd="0" destOrd="0" presId="urn:microsoft.com/office/officeart/2005/8/layout/hierarchy2"/>
    <dgm:cxn modelId="{437A4480-9ED2-442C-99B8-61A8490F05E4}" type="presParOf" srcId="{8CCCE9A1-DE48-4411-95B3-2E8A215FBCB0}" destId="{B6F9AA20-FF94-42AC-ABD4-170290BDA0BA}" srcOrd="1" destOrd="0" presId="urn:microsoft.com/office/officeart/2005/8/layout/hierarchy2"/>
    <dgm:cxn modelId="{3C573BBB-100C-45E4-9FB8-E0E85D1779C5}" type="presParOf" srcId="{5D898AFD-F14C-414F-9072-A8660C391C57}" destId="{10EAB9DD-2C3B-456E-9F89-44EDB46B3D22}" srcOrd="2" destOrd="0" presId="urn:microsoft.com/office/officeart/2005/8/layout/hierarchy2"/>
    <dgm:cxn modelId="{91744AAA-6FD3-4527-88DC-3D98997C9C6B}" type="presParOf" srcId="{10EAB9DD-2C3B-456E-9F89-44EDB46B3D22}" destId="{7B4348F2-1A21-4B7D-9699-9B2C28264475}" srcOrd="0" destOrd="0" presId="urn:microsoft.com/office/officeart/2005/8/layout/hierarchy2"/>
    <dgm:cxn modelId="{A4BBA5F7-8990-42DC-B34D-348AAB3B7A74}" type="presParOf" srcId="{5D898AFD-F14C-414F-9072-A8660C391C57}" destId="{58A956B3-15D2-4DE3-B35A-DC620569F077}" srcOrd="3" destOrd="0" presId="urn:microsoft.com/office/officeart/2005/8/layout/hierarchy2"/>
    <dgm:cxn modelId="{9292F08E-D75E-4EBD-B57E-4C78253A3274}" type="presParOf" srcId="{58A956B3-15D2-4DE3-B35A-DC620569F077}" destId="{B98BEB2B-705A-4501-839A-AD75A52CFAF9}" srcOrd="0" destOrd="0" presId="urn:microsoft.com/office/officeart/2005/8/layout/hierarchy2"/>
    <dgm:cxn modelId="{DFC94C05-BBD8-486F-B5FE-BDCDD9AED267}" type="presParOf" srcId="{58A956B3-15D2-4DE3-B35A-DC620569F077}" destId="{91A5E6CD-BDB5-4402-9CE2-AB4D739927DF}" srcOrd="1" destOrd="0" presId="urn:microsoft.com/office/officeart/2005/8/layout/hierarchy2"/>
    <dgm:cxn modelId="{A7462FBF-F43E-40B2-B8FB-D2997CBA9A73}" type="presParOf" srcId="{5D898AFD-F14C-414F-9072-A8660C391C57}" destId="{8E20DAC4-0B34-474D-904C-ABBAAE68CD31}" srcOrd="4" destOrd="0" presId="urn:microsoft.com/office/officeart/2005/8/layout/hierarchy2"/>
    <dgm:cxn modelId="{EA1AB5FB-9EBE-4F59-9D6A-E2D5AD7C9574}" type="presParOf" srcId="{8E20DAC4-0B34-474D-904C-ABBAAE68CD31}" destId="{6077C40F-4866-41D9-8F8B-7AA0A1AABD93}" srcOrd="0" destOrd="0" presId="urn:microsoft.com/office/officeart/2005/8/layout/hierarchy2"/>
    <dgm:cxn modelId="{B58E109A-C8B0-4BB8-8828-EC486F6C4C82}" type="presParOf" srcId="{5D898AFD-F14C-414F-9072-A8660C391C57}" destId="{01058698-BEFD-4DEC-813A-F839B03344BA}" srcOrd="5" destOrd="0" presId="urn:microsoft.com/office/officeart/2005/8/layout/hierarchy2"/>
    <dgm:cxn modelId="{CDCDC36C-1F9D-4F4D-9184-26C0D335E88C}" type="presParOf" srcId="{01058698-BEFD-4DEC-813A-F839B03344BA}" destId="{74ADE2D6-DB73-48F2-ABB5-692584A371EA}" srcOrd="0" destOrd="0" presId="urn:microsoft.com/office/officeart/2005/8/layout/hierarchy2"/>
    <dgm:cxn modelId="{4A32A0AB-66BC-47BB-88FC-A0E17CB5E9DF}" type="presParOf" srcId="{01058698-BEFD-4DEC-813A-F839B03344BA}" destId="{A34D8A01-ADE4-4E3D-A970-2A7E7B2708F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C8150B-0DB1-4027-8F29-553DEB27C185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CD7855-2542-4EB9-883D-EAFF8AFA9AC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/>
            <a:t>Проект обязательно должен иметь письменную часть</a:t>
          </a:r>
          <a:endParaRPr lang="ru-RU" sz="2200" dirty="0"/>
        </a:p>
      </dgm:t>
    </dgm:pt>
    <dgm:pt modelId="{C4C12509-3238-4466-8DC2-D3EC4D627B21}" type="parTrans" cxnId="{49FD8FC2-2926-4FC9-83FE-505B35FAD039}">
      <dgm:prSet/>
      <dgm:spPr/>
      <dgm:t>
        <a:bodyPr/>
        <a:lstStyle/>
        <a:p>
          <a:endParaRPr lang="ru-RU"/>
        </a:p>
      </dgm:t>
    </dgm:pt>
    <dgm:pt modelId="{C645594E-0B75-4547-9103-E98E5FFA018A}" type="sibTrans" cxnId="{49FD8FC2-2926-4FC9-83FE-505B35FAD039}">
      <dgm:prSet/>
      <dgm:spPr/>
      <dgm:t>
        <a:bodyPr/>
        <a:lstStyle/>
        <a:p>
          <a:endParaRPr lang="ru-RU"/>
        </a:p>
      </dgm:t>
    </dgm:pt>
    <dgm:pt modelId="{4C545A06-DD5D-4387-8841-1DB75F5A0416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 - отчет о ходе выполняемой работы</a:t>
          </a:r>
          <a:endParaRPr lang="ru-RU" sz="2200" dirty="0">
            <a:solidFill>
              <a:schemeClr val="tx1"/>
            </a:solidFill>
          </a:endParaRPr>
        </a:p>
      </dgm:t>
    </dgm:pt>
    <dgm:pt modelId="{044DCCA6-33B0-4058-B4F8-A2117F8CE299}" type="parTrans" cxnId="{08F78DE7-C31A-4E78-B279-305B5B077A74}">
      <dgm:prSet/>
      <dgm:spPr/>
      <dgm:t>
        <a:bodyPr/>
        <a:lstStyle/>
        <a:p>
          <a:endParaRPr lang="ru-RU"/>
        </a:p>
      </dgm:t>
    </dgm:pt>
    <dgm:pt modelId="{2FBEF39E-4C87-46F5-BF64-FF3D4680A784}" type="sibTrans" cxnId="{08F78DE7-C31A-4E78-B279-305B5B077A74}">
      <dgm:prSet/>
      <dgm:spPr/>
      <dgm:t>
        <a:bodyPr/>
        <a:lstStyle/>
        <a:p>
          <a:endParaRPr lang="ru-RU"/>
        </a:p>
      </dgm:t>
    </dgm:pt>
    <dgm:pt modelId="{350A34AD-A339-4399-98D3-2EFEE4B325F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/>
            <a:t>В отчете описываются все этапы работы (начиная с определения проблемы проекта) </a:t>
          </a:r>
          <a:endParaRPr lang="ru-RU" sz="2200" dirty="0"/>
        </a:p>
      </dgm:t>
    </dgm:pt>
    <dgm:pt modelId="{03994F6B-368E-4883-A2EA-E09E53F76865}" type="parTrans" cxnId="{1BC8C1A7-C5F3-4A07-B078-806174AA6055}">
      <dgm:prSet/>
      <dgm:spPr/>
      <dgm:t>
        <a:bodyPr/>
        <a:lstStyle/>
        <a:p>
          <a:endParaRPr lang="ru-RU"/>
        </a:p>
      </dgm:t>
    </dgm:pt>
    <dgm:pt modelId="{2CFF4DE7-B54C-476C-9909-A05575F7EB58}" type="sibTrans" cxnId="{1BC8C1A7-C5F3-4A07-B078-806174AA6055}">
      <dgm:prSet/>
      <dgm:spPr/>
      <dgm:t>
        <a:bodyPr/>
        <a:lstStyle/>
        <a:p>
          <a:endParaRPr lang="ru-RU"/>
        </a:p>
      </dgm:t>
    </dgm:pt>
    <dgm:pt modelId="{EB0CBBDC-05FB-40D2-BFC8-FB6104469DF3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все принимавшиеся решения с их обоснованием</a:t>
          </a:r>
          <a:endParaRPr lang="ru-RU" sz="2200" dirty="0">
            <a:solidFill>
              <a:schemeClr val="tx1"/>
            </a:solidFill>
          </a:endParaRPr>
        </a:p>
      </dgm:t>
    </dgm:pt>
    <dgm:pt modelId="{564C469C-3579-4D6B-B56C-EFDFBE7E6247}" type="parTrans" cxnId="{DC7E5312-10CF-44D2-8CE5-765670CB2684}">
      <dgm:prSet/>
      <dgm:spPr/>
      <dgm:t>
        <a:bodyPr/>
        <a:lstStyle/>
        <a:p>
          <a:endParaRPr lang="ru-RU"/>
        </a:p>
      </dgm:t>
    </dgm:pt>
    <dgm:pt modelId="{0828E345-35E2-4CEF-8C33-65855ECFBDC8}" type="sibTrans" cxnId="{DC7E5312-10CF-44D2-8CE5-765670CB2684}">
      <dgm:prSet/>
      <dgm:spPr/>
      <dgm:t>
        <a:bodyPr/>
        <a:lstStyle/>
        <a:p>
          <a:endParaRPr lang="ru-RU"/>
        </a:p>
      </dgm:t>
    </dgm:pt>
    <dgm:pt modelId="{79A4DB18-809E-4EB7-9989-5B042D2FC8C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все возникшие проблемы и способы их преодоления</a:t>
          </a:r>
          <a:endParaRPr lang="ru-RU" dirty="0">
            <a:solidFill>
              <a:schemeClr val="tx1"/>
            </a:solidFill>
          </a:endParaRPr>
        </a:p>
      </dgm:t>
    </dgm:pt>
    <dgm:pt modelId="{B83BF4A9-C54F-4A01-9076-94FDEBD0E403}" type="parTrans" cxnId="{C0A102A8-FF1A-4A74-BAD3-66B3734DCBD8}">
      <dgm:prSet/>
      <dgm:spPr/>
      <dgm:t>
        <a:bodyPr/>
        <a:lstStyle/>
        <a:p>
          <a:endParaRPr lang="ru-RU"/>
        </a:p>
      </dgm:t>
    </dgm:pt>
    <dgm:pt modelId="{3502CF3C-4052-4476-B4F1-D04B38EA4B93}" type="sibTrans" cxnId="{C0A102A8-FF1A-4A74-BAD3-66B3734DCBD8}">
      <dgm:prSet/>
      <dgm:spPr/>
      <dgm:t>
        <a:bodyPr/>
        <a:lstStyle/>
        <a:p>
          <a:endParaRPr lang="ru-RU"/>
        </a:p>
      </dgm:t>
    </dgm:pt>
    <dgm:pt modelId="{2E2392F2-569A-4DC5-AEBD-9272681BCB0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/>
            <a:t>Анализируются и записываются:</a:t>
          </a:r>
          <a:endParaRPr lang="ru-RU" sz="2200" dirty="0"/>
        </a:p>
      </dgm:t>
    </dgm:pt>
    <dgm:pt modelId="{8E087931-6D67-4E61-8696-25B07F3324D3}" type="parTrans" cxnId="{606632C5-3DC1-40EF-9272-E0820946148C}">
      <dgm:prSet/>
      <dgm:spPr/>
      <dgm:t>
        <a:bodyPr/>
        <a:lstStyle/>
        <a:p>
          <a:endParaRPr lang="ru-RU"/>
        </a:p>
      </dgm:t>
    </dgm:pt>
    <dgm:pt modelId="{7AFC706F-D1FF-4D54-9C81-E4649140B4F5}" type="sibTrans" cxnId="{606632C5-3DC1-40EF-9272-E0820946148C}">
      <dgm:prSet/>
      <dgm:spPr/>
      <dgm:t>
        <a:bodyPr/>
        <a:lstStyle/>
        <a:p>
          <a:endParaRPr lang="ru-RU"/>
        </a:p>
      </dgm:t>
    </dgm:pt>
    <dgm:pt modelId="{BE2F779B-3563-47AA-9130-DA53AC5C72AE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собранная информация</a:t>
          </a:r>
          <a:endParaRPr lang="ru-RU" sz="2200" dirty="0">
            <a:solidFill>
              <a:schemeClr val="tx1"/>
            </a:solidFill>
          </a:endParaRPr>
        </a:p>
      </dgm:t>
    </dgm:pt>
    <dgm:pt modelId="{AC7081A3-9F50-4504-A353-EA83947DDBE3}" type="parTrans" cxnId="{48987B90-15FA-4A69-A345-2B7C3DB39E31}">
      <dgm:prSet/>
      <dgm:spPr/>
      <dgm:t>
        <a:bodyPr/>
        <a:lstStyle/>
        <a:p>
          <a:endParaRPr lang="ru-RU"/>
        </a:p>
      </dgm:t>
    </dgm:pt>
    <dgm:pt modelId="{B948CD59-D90B-42FF-9830-C02860AFE3E7}" type="sibTrans" cxnId="{48987B90-15FA-4A69-A345-2B7C3DB39E31}">
      <dgm:prSet/>
      <dgm:spPr/>
      <dgm:t>
        <a:bodyPr/>
        <a:lstStyle/>
        <a:p>
          <a:endParaRPr lang="ru-RU"/>
        </a:p>
      </dgm:t>
    </dgm:pt>
    <dgm:pt modelId="{959AE13E-683B-49E1-8B68-D7691B2364B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результаты опросов и т.п.</a:t>
          </a:r>
          <a:endParaRPr lang="ru-RU" dirty="0">
            <a:solidFill>
              <a:schemeClr val="tx1"/>
            </a:solidFill>
          </a:endParaRPr>
        </a:p>
      </dgm:t>
    </dgm:pt>
    <dgm:pt modelId="{73BA75BF-4644-4A3A-873F-EB2CAE4CCA94}" type="parTrans" cxnId="{9EC18643-2D31-45BB-BD8F-CA689F3CDD17}">
      <dgm:prSet/>
      <dgm:spPr/>
      <dgm:t>
        <a:bodyPr/>
        <a:lstStyle/>
        <a:p>
          <a:endParaRPr lang="ru-RU"/>
        </a:p>
      </dgm:t>
    </dgm:pt>
    <dgm:pt modelId="{791B05AB-4B15-4421-A389-6E2B9D815D06}" type="sibTrans" cxnId="{9EC18643-2D31-45BB-BD8F-CA689F3CDD17}">
      <dgm:prSet/>
      <dgm:spPr/>
      <dgm:t>
        <a:bodyPr/>
        <a:lstStyle/>
        <a:p>
          <a:endParaRPr lang="ru-RU"/>
        </a:p>
      </dgm:t>
    </dgm:pt>
    <dgm:pt modelId="{C3789F19-9CFA-4A03-8C3D-5353820C9AFF}">
      <dgm:prSet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проведенные эксперименты и наблюдения</a:t>
          </a:r>
          <a:endParaRPr lang="ru-RU" sz="2200" dirty="0">
            <a:solidFill>
              <a:schemeClr val="tx1"/>
            </a:solidFill>
          </a:endParaRPr>
        </a:p>
      </dgm:t>
    </dgm:pt>
    <dgm:pt modelId="{2EA61082-0A90-47F0-ADE4-51214F09C2CE}" type="parTrans" cxnId="{13D7A814-B0F9-4800-9C80-013122BA703F}">
      <dgm:prSet/>
      <dgm:spPr/>
      <dgm:t>
        <a:bodyPr/>
        <a:lstStyle/>
        <a:p>
          <a:endParaRPr lang="ru-RU"/>
        </a:p>
      </dgm:t>
    </dgm:pt>
    <dgm:pt modelId="{0DC3BA61-6B1E-4D76-A06E-38968210493E}" type="sibTrans" cxnId="{13D7A814-B0F9-4800-9C80-013122BA703F}">
      <dgm:prSet/>
      <dgm:spPr/>
      <dgm:t>
        <a:bodyPr/>
        <a:lstStyle/>
        <a:p>
          <a:endParaRPr lang="ru-RU"/>
        </a:p>
      </dgm:t>
    </dgm:pt>
    <dgm:pt modelId="{1385F608-CE62-4E9D-88AD-0E0095A8E29B}" type="pres">
      <dgm:prSet presAssocID="{79C8150B-0DB1-4027-8F29-553DEB27C18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60386D-51FC-478A-BC3B-1DA8B52EC65A}" type="pres">
      <dgm:prSet presAssocID="{5CCD7855-2542-4EB9-883D-EAFF8AFA9ACD}" presName="root" presStyleCnt="0">
        <dgm:presLayoutVars>
          <dgm:chMax/>
          <dgm:chPref val="4"/>
        </dgm:presLayoutVars>
      </dgm:prSet>
      <dgm:spPr/>
    </dgm:pt>
    <dgm:pt modelId="{A7375EB1-ED6C-456A-816D-3CFC0A1CF6BA}" type="pres">
      <dgm:prSet presAssocID="{5CCD7855-2542-4EB9-883D-EAFF8AFA9ACD}" presName="rootComposite" presStyleCnt="0">
        <dgm:presLayoutVars/>
      </dgm:prSet>
      <dgm:spPr/>
    </dgm:pt>
    <dgm:pt modelId="{F0601A4D-684B-4FFA-8413-EB561C163B1C}" type="pres">
      <dgm:prSet presAssocID="{5CCD7855-2542-4EB9-883D-EAFF8AFA9ACD}" presName="rootText" presStyleLbl="node0" presStyleIdx="0" presStyleCnt="3" custFlipVert="0" custScaleY="712002" custLinFactNeighborX="7805" custLinFactNeighborY="-8099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9780C906-B914-4F13-A637-BB8EF6B01A07}" type="pres">
      <dgm:prSet presAssocID="{5CCD7855-2542-4EB9-883D-EAFF8AFA9ACD}" presName="childShape" presStyleCnt="0">
        <dgm:presLayoutVars>
          <dgm:chMax val="0"/>
          <dgm:chPref val="0"/>
        </dgm:presLayoutVars>
      </dgm:prSet>
      <dgm:spPr/>
    </dgm:pt>
    <dgm:pt modelId="{EBFE0780-4E2B-4A0D-B346-4B3AE7D0D91B}" type="pres">
      <dgm:prSet presAssocID="{4C545A06-DD5D-4387-8841-1DB75F5A0416}" presName="childComposite" presStyleCnt="0">
        <dgm:presLayoutVars>
          <dgm:chMax val="0"/>
          <dgm:chPref val="0"/>
        </dgm:presLayoutVars>
      </dgm:prSet>
      <dgm:spPr/>
    </dgm:pt>
    <dgm:pt modelId="{0DB67CFD-49FA-42B6-940A-5D9282B5D335}" type="pres">
      <dgm:prSet presAssocID="{4C545A06-DD5D-4387-8841-1DB75F5A0416}" presName="Image" presStyleLbl="node1" presStyleIdx="0" presStyleCnt="6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117AFD8D-EEA5-4973-B390-94ECFF013931}" type="pres">
      <dgm:prSet presAssocID="{4C545A06-DD5D-4387-8841-1DB75F5A0416}" presName="childText" presStyleLbl="lnNode1" presStyleIdx="0" presStyleCnt="6" custScaleY="325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962C4-1225-435E-891A-A1511DD0E255}" type="pres">
      <dgm:prSet presAssocID="{350A34AD-A339-4399-98D3-2EFEE4B325F3}" presName="root" presStyleCnt="0">
        <dgm:presLayoutVars>
          <dgm:chMax/>
          <dgm:chPref val="4"/>
        </dgm:presLayoutVars>
      </dgm:prSet>
      <dgm:spPr/>
    </dgm:pt>
    <dgm:pt modelId="{5D510F84-455F-4FBD-9E1D-A19C28CD496B}" type="pres">
      <dgm:prSet presAssocID="{350A34AD-A339-4399-98D3-2EFEE4B325F3}" presName="rootComposite" presStyleCnt="0">
        <dgm:presLayoutVars/>
      </dgm:prSet>
      <dgm:spPr/>
    </dgm:pt>
    <dgm:pt modelId="{452890C6-E685-4302-BCF4-F1F9FE83B8EF}" type="pres">
      <dgm:prSet presAssocID="{350A34AD-A339-4399-98D3-2EFEE4B325F3}" presName="rootText" presStyleLbl="node0" presStyleIdx="1" presStyleCnt="3" custScaleY="492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B76AEF4B-0FE6-4526-88FC-A72A03C93529}" type="pres">
      <dgm:prSet presAssocID="{350A34AD-A339-4399-98D3-2EFEE4B325F3}" presName="childShape" presStyleCnt="0">
        <dgm:presLayoutVars>
          <dgm:chMax val="0"/>
          <dgm:chPref val="0"/>
        </dgm:presLayoutVars>
      </dgm:prSet>
      <dgm:spPr/>
    </dgm:pt>
    <dgm:pt modelId="{A9A3BB0E-C3BE-4879-A9A8-0404ADF7318D}" type="pres">
      <dgm:prSet presAssocID="{EB0CBBDC-05FB-40D2-BFC8-FB6104469DF3}" presName="childComposite" presStyleCnt="0">
        <dgm:presLayoutVars>
          <dgm:chMax val="0"/>
          <dgm:chPref val="0"/>
        </dgm:presLayoutVars>
      </dgm:prSet>
      <dgm:spPr/>
    </dgm:pt>
    <dgm:pt modelId="{91634139-5F64-4C18-BC38-3B09E126A2CD}" type="pres">
      <dgm:prSet presAssocID="{EB0CBBDC-05FB-40D2-BFC8-FB6104469DF3}" presName="Image" presStyleLbl="node1" presStyleIdx="1" presStyleCnt="6"/>
      <dgm:spPr>
        <a:blipFill>
          <a:blip xmlns:r="http://schemas.openxmlformats.org/officeDocument/2006/relationships" r:embed="rId2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DAB779D4-25F2-445F-930C-437FF1513E5A}" type="pres">
      <dgm:prSet presAssocID="{EB0CBBDC-05FB-40D2-BFC8-FB6104469DF3}" presName="childText" presStyleLbl="lnNode1" presStyleIdx="1" presStyleCnt="6" custScaleX="108620" custScaleY="375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3A81B-25A8-48AA-9CE7-B8466DAB1A64}" type="pres">
      <dgm:prSet presAssocID="{79A4DB18-809E-4EB7-9989-5B042D2FC8CD}" presName="childComposite" presStyleCnt="0">
        <dgm:presLayoutVars>
          <dgm:chMax val="0"/>
          <dgm:chPref val="0"/>
        </dgm:presLayoutVars>
      </dgm:prSet>
      <dgm:spPr/>
    </dgm:pt>
    <dgm:pt modelId="{C5B97B9C-EC3B-438C-87D7-52879E1FA55C}" type="pres">
      <dgm:prSet presAssocID="{79A4DB18-809E-4EB7-9989-5B042D2FC8CD}" presName="Image" presStyleLbl="node1" presStyleIdx="2" presStyleCnt="6"/>
      <dgm:spPr>
        <a:blipFill>
          <a:blip xmlns:r="http://schemas.openxmlformats.org/officeDocument/2006/relationships" r:embed="rId3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2E22EA6D-0DBA-48B2-BE9B-0896049E8144}" type="pres">
      <dgm:prSet presAssocID="{79A4DB18-809E-4EB7-9989-5B042D2FC8CD}" presName="childText" presStyleLbl="lnNode1" presStyleIdx="2" presStyleCnt="6" custScaleX="102354" custScaleY="3560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94CF5-940A-4F14-95A5-B5141A61A3CF}" type="pres">
      <dgm:prSet presAssocID="{2E2392F2-569A-4DC5-AEBD-9272681BCB01}" presName="root" presStyleCnt="0">
        <dgm:presLayoutVars>
          <dgm:chMax/>
          <dgm:chPref val="4"/>
        </dgm:presLayoutVars>
      </dgm:prSet>
      <dgm:spPr/>
    </dgm:pt>
    <dgm:pt modelId="{08576D02-47FE-4625-9BE1-049A904520C1}" type="pres">
      <dgm:prSet presAssocID="{2E2392F2-569A-4DC5-AEBD-9272681BCB01}" presName="rootComposite" presStyleCnt="0">
        <dgm:presLayoutVars/>
      </dgm:prSet>
      <dgm:spPr/>
    </dgm:pt>
    <dgm:pt modelId="{B72D326C-4288-4660-B12A-8342C5E89C2E}" type="pres">
      <dgm:prSet presAssocID="{2E2392F2-569A-4DC5-AEBD-9272681BCB01}" presName="rootText" presStyleLbl="node0" presStyleIdx="2" presStyleCnt="3" custScaleY="18115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FF1BC633-526F-4D28-9323-ED4D646E6725}" type="pres">
      <dgm:prSet presAssocID="{2E2392F2-569A-4DC5-AEBD-9272681BCB01}" presName="childShape" presStyleCnt="0">
        <dgm:presLayoutVars>
          <dgm:chMax val="0"/>
          <dgm:chPref val="0"/>
        </dgm:presLayoutVars>
      </dgm:prSet>
      <dgm:spPr/>
    </dgm:pt>
    <dgm:pt modelId="{F7D62355-0F93-4250-8F56-D573771B4148}" type="pres">
      <dgm:prSet presAssocID="{BE2F779B-3563-47AA-9130-DA53AC5C72AE}" presName="childComposite" presStyleCnt="0">
        <dgm:presLayoutVars>
          <dgm:chMax val="0"/>
          <dgm:chPref val="0"/>
        </dgm:presLayoutVars>
      </dgm:prSet>
      <dgm:spPr/>
    </dgm:pt>
    <dgm:pt modelId="{5F9BB1DA-F54E-4311-92A5-8659A2608F04}" type="pres">
      <dgm:prSet presAssocID="{BE2F779B-3563-47AA-9130-DA53AC5C72AE}" presName="Image" presStyleLbl="node1" presStyleIdx="3" presStyleCnt="6"/>
      <dgm:spPr>
        <a:blipFill>
          <a:blip xmlns:r="http://schemas.openxmlformats.org/officeDocument/2006/relationships" r:embed="rId4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993B2BA3-FCBF-4B3E-8B7A-8028A078BCD7}" type="pres">
      <dgm:prSet presAssocID="{BE2F779B-3563-47AA-9130-DA53AC5C72AE}" presName="childText" presStyleLbl="lnNode1" presStyleIdx="3" presStyleCnt="6" custScaleY="329423" custLinFactNeighborX="4869" custLinFactNeighborY="-129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72C6A-97E2-40F5-BED7-DCA1FAF21DA7}" type="pres">
      <dgm:prSet presAssocID="{C3789F19-9CFA-4A03-8C3D-5353820C9AFF}" presName="childComposite" presStyleCnt="0">
        <dgm:presLayoutVars>
          <dgm:chMax val="0"/>
          <dgm:chPref val="0"/>
        </dgm:presLayoutVars>
      </dgm:prSet>
      <dgm:spPr/>
    </dgm:pt>
    <dgm:pt modelId="{200C0DE6-E0BB-4D67-AC9B-E5AE436A0CD7}" type="pres">
      <dgm:prSet presAssocID="{C3789F19-9CFA-4A03-8C3D-5353820C9AFF}" presName="Image" presStyleLbl="node1" presStyleIdx="4" presStyleCnt="6"/>
      <dgm:spPr>
        <a:blipFill>
          <a:blip xmlns:r="http://schemas.openxmlformats.org/officeDocument/2006/relationships" r:embed="rId5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6FAC6B4E-EE31-4472-9421-1A1C647430C0}" type="pres">
      <dgm:prSet presAssocID="{C3789F19-9CFA-4A03-8C3D-5353820C9AFF}" presName="childText" presStyleLbl="lnNode1" presStyleIdx="4" presStyleCnt="6" custScaleY="2588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CE2C9-A8AA-4FC4-BABA-26324868C383}" type="pres">
      <dgm:prSet presAssocID="{959AE13E-683B-49E1-8B68-D7691B2364B2}" presName="childComposite" presStyleCnt="0">
        <dgm:presLayoutVars>
          <dgm:chMax val="0"/>
          <dgm:chPref val="0"/>
        </dgm:presLayoutVars>
      </dgm:prSet>
      <dgm:spPr/>
    </dgm:pt>
    <dgm:pt modelId="{F406AFA8-F3C2-42DB-AB44-9BA469D9DECC}" type="pres">
      <dgm:prSet presAssocID="{959AE13E-683B-49E1-8B68-D7691B2364B2}" presName="Image" presStyleLbl="node1" presStyleIdx="5" presStyleCnt="6"/>
      <dgm:spPr>
        <a:blipFill>
          <a:blip xmlns:r="http://schemas.openxmlformats.org/officeDocument/2006/relationships" r:embed="rId6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3A0059E8-CA92-4D98-BC7E-30181971B281}" type="pres">
      <dgm:prSet presAssocID="{959AE13E-683B-49E1-8B68-D7691B2364B2}" presName="childText" presStyleLbl="lnNode1" presStyleIdx="5" presStyleCnt="6" custScaleY="358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2803A4-AD3A-4D64-A2BA-4C7C4D733CFF}" type="presOf" srcId="{350A34AD-A339-4399-98D3-2EFEE4B325F3}" destId="{452890C6-E685-4302-BCF4-F1F9FE83B8EF}" srcOrd="0" destOrd="0" presId="urn:microsoft.com/office/officeart/2008/layout/PictureAccentList"/>
    <dgm:cxn modelId="{32DFDEF4-CFF0-4181-8052-57495CA9FC31}" type="presOf" srcId="{2E2392F2-569A-4DC5-AEBD-9272681BCB01}" destId="{B72D326C-4288-4660-B12A-8342C5E89C2E}" srcOrd="0" destOrd="0" presId="urn:microsoft.com/office/officeart/2008/layout/PictureAccentList"/>
    <dgm:cxn modelId="{C0A102A8-FF1A-4A74-BAD3-66B3734DCBD8}" srcId="{350A34AD-A339-4399-98D3-2EFEE4B325F3}" destId="{79A4DB18-809E-4EB7-9989-5B042D2FC8CD}" srcOrd="1" destOrd="0" parTransId="{B83BF4A9-C54F-4A01-9076-94FDEBD0E403}" sibTransId="{3502CF3C-4052-4476-B4F1-D04B38EA4B93}"/>
    <dgm:cxn modelId="{C9AFA7B8-7600-4F57-9940-BED2D7DC3EE1}" type="presOf" srcId="{79C8150B-0DB1-4027-8F29-553DEB27C185}" destId="{1385F608-CE62-4E9D-88AD-0E0095A8E29B}" srcOrd="0" destOrd="0" presId="urn:microsoft.com/office/officeart/2008/layout/PictureAccentList"/>
    <dgm:cxn modelId="{9EC18643-2D31-45BB-BD8F-CA689F3CDD17}" srcId="{2E2392F2-569A-4DC5-AEBD-9272681BCB01}" destId="{959AE13E-683B-49E1-8B68-D7691B2364B2}" srcOrd="2" destOrd="0" parTransId="{73BA75BF-4644-4A3A-873F-EB2CAE4CCA94}" sibTransId="{791B05AB-4B15-4421-A389-6E2B9D815D06}"/>
    <dgm:cxn modelId="{955DC878-4201-4C01-A897-DAF1375584BA}" type="presOf" srcId="{4C545A06-DD5D-4387-8841-1DB75F5A0416}" destId="{117AFD8D-EEA5-4973-B390-94ECFF013931}" srcOrd="0" destOrd="0" presId="urn:microsoft.com/office/officeart/2008/layout/PictureAccentList"/>
    <dgm:cxn modelId="{E3069CEC-1FF4-4D04-997B-39B8478B0101}" type="presOf" srcId="{959AE13E-683B-49E1-8B68-D7691B2364B2}" destId="{3A0059E8-CA92-4D98-BC7E-30181971B281}" srcOrd="0" destOrd="0" presId="urn:microsoft.com/office/officeart/2008/layout/PictureAccentList"/>
    <dgm:cxn modelId="{DC7E5312-10CF-44D2-8CE5-765670CB2684}" srcId="{350A34AD-A339-4399-98D3-2EFEE4B325F3}" destId="{EB0CBBDC-05FB-40D2-BFC8-FB6104469DF3}" srcOrd="0" destOrd="0" parTransId="{564C469C-3579-4D6B-B56C-EFDFBE7E6247}" sibTransId="{0828E345-35E2-4CEF-8C33-65855ECFBDC8}"/>
    <dgm:cxn modelId="{DF348C1D-2D68-4603-805F-9F7588FCF433}" type="presOf" srcId="{EB0CBBDC-05FB-40D2-BFC8-FB6104469DF3}" destId="{DAB779D4-25F2-445F-930C-437FF1513E5A}" srcOrd="0" destOrd="0" presId="urn:microsoft.com/office/officeart/2008/layout/PictureAccentList"/>
    <dgm:cxn modelId="{35F3120B-7E52-4161-97D9-FAEA8EE79BEB}" type="presOf" srcId="{C3789F19-9CFA-4A03-8C3D-5353820C9AFF}" destId="{6FAC6B4E-EE31-4472-9421-1A1C647430C0}" srcOrd="0" destOrd="0" presId="urn:microsoft.com/office/officeart/2008/layout/PictureAccentList"/>
    <dgm:cxn modelId="{08F78DE7-C31A-4E78-B279-305B5B077A74}" srcId="{5CCD7855-2542-4EB9-883D-EAFF8AFA9ACD}" destId="{4C545A06-DD5D-4387-8841-1DB75F5A0416}" srcOrd="0" destOrd="0" parTransId="{044DCCA6-33B0-4058-B4F8-A2117F8CE299}" sibTransId="{2FBEF39E-4C87-46F5-BF64-FF3D4680A784}"/>
    <dgm:cxn modelId="{13D7A814-B0F9-4800-9C80-013122BA703F}" srcId="{2E2392F2-569A-4DC5-AEBD-9272681BCB01}" destId="{C3789F19-9CFA-4A03-8C3D-5353820C9AFF}" srcOrd="1" destOrd="0" parTransId="{2EA61082-0A90-47F0-ADE4-51214F09C2CE}" sibTransId="{0DC3BA61-6B1E-4D76-A06E-38968210493E}"/>
    <dgm:cxn modelId="{49FD8FC2-2926-4FC9-83FE-505B35FAD039}" srcId="{79C8150B-0DB1-4027-8F29-553DEB27C185}" destId="{5CCD7855-2542-4EB9-883D-EAFF8AFA9ACD}" srcOrd="0" destOrd="0" parTransId="{C4C12509-3238-4466-8DC2-D3EC4D627B21}" sibTransId="{C645594E-0B75-4547-9103-E98E5FFA018A}"/>
    <dgm:cxn modelId="{1BC8C1A7-C5F3-4A07-B078-806174AA6055}" srcId="{79C8150B-0DB1-4027-8F29-553DEB27C185}" destId="{350A34AD-A339-4399-98D3-2EFEE4B325F3}" srcOrd="1" destOrd="0" parTransId="{03994F6B-368E-4883-A2EA-E09E53F76865}" sibTransId="{2CFF4DE7-B54C-476C-9909-A05575F7EB58}"/>
    <dgm:cxn modelId="{48987B90-15FA-4A69-A345-2B7C3DB39E31}" srcId="{2E2392F2-569A-4DC5-AEBD-9272681BCB01}" destId="{BE2F779B-3563-47AA-9130-DA53AC5C72AE}" srcOrd="0" destOrd="0" parTransId="{AC7081A3-9F50-4504-A353-EA83947DDBE3}" sibTransId="{B948CD59-D90B-42FF-9830-C02860AFE3E7}"/>
    <dgm:cxn modelId="{606632C5-3DC1-40EF-9272-E0820946148C}" srcId="{79C8150B-0DB1-4027-8F29-553DEB27C185}" destId="{2E2392F2-569A-4DC5-AEBD-9272681BCB01}" srcOrd="2" destOrd="0" parTransId="{8E087931-6D67-4E61-8696-25B07F3324D3}" sibTransId="{7AFC706F-D1FF-4D54-9C81-E4649140B4F5}"/>
    <dgm:cxn modelId="{EF07EC64-84D2-4FA5-A7B0-3163D863AB81}" type="presOf" srcId="{BE2F779B-3563-47AA-9130-DA53AC5C72AE}" destId="{993B2BA3-FCBF-4B3E-8B7A-8028A078BCD7}" srcOrd="0" destOrd="0" presId="urn:microsoft.com/office/officeart/2008/layout/PictureAccentList"/>
    <dgm:cxn modelId="{B304CE7B-B407-4C17-B7E4-DCFDCBD2A130}" type="presOf" srcId="{79A4DB18-809E-4EB7-9989-5B042D2FC8CD}" destId="{2E22EA6D-0DBA-48B2-BE9B-0896049E8144}" srcOrd="0" destOrd="0" presId="urn:microsoft.com/office/officeart/2008/layout/PictureAccentList"/>
    <dgm:cxn modelId="{B1136061-5E67-480E-B626-B887D0DE4720}" type="presOf" srcId="{5CCD7855-2542-4EB9-883D-EAFF8AFA9ACD}" destId="{F0601A4D-684B-4FFA-8413-EB561C163B1C}" srcOrd="0" destOrd="0" presId="urn:microsoft.com/office/officeart/2008/layout/PictureAccentList"/>
    <dgm:cxn modelId="{42018D36-C303-44BB-8546-E17807FC7CCF}" type="presParOf" srcId="{1385F608-CE62-4E9D-88AD-0E0095A8E29B}" destId="{8360386D-51FC-478A-BC3B-1DA8B52EC65A}" srcOrd="0" destOrd="0" presId="urn:microsoft.com/office/officeart/2008/layout/PictureAccentList"/>
    <dgm:cxn modelId="{9D109CAE-601C-472D-90D5-BE40820CAF71}" type="presParOf" srcId="{8360386D-51FC-478A-BC3B-1DA8B52EC65A}" destId="{A7375EB1-ED6C-456A-816D-3CFC0A1CF6BA}" srcOrd="0" destOrd="0" presId="urn:microsoft.com/office/officeart/2008/layout/PictureAccentList"/>
    <dgm:cxn modelId="{5708A87F-A840-4143-89EC-7B5E81DF96AC}" type="presParOf" srcId="{A7375EB1-ED6C-456A-816D-3CFC0A1CF6BA}" destId="{F0601A4D-684B-4FFA-8413-EB561C163B1C}" srcOrd="0" destOrd="0" presId="urn:microsoft.com/office/officeart/2008/layout/PictureAccentList"/>
    <dgm:cxn modelId="{68BC053C-3B49-414F-84FF-A4F19DEBF040}" type="presParOf" srcId="{8360386D-51FC-478A-BC3B-1DA8B52EC65A}" destId="{9780C906-B914-4F13-A637-BB8EF6B01A07}" srcOrd="1" destOrd="0" presId="urn:microsoft.com/office/officeart/2008/layout/PictureAccentList"/>
    <dgm:cxn modelId="{ED302CF0-5CA5-4D1F-BEBB-3531AABA5CEA}" type="presParOf" srcId="{9780C906-B914-4F13-A637-BB8EF6B01A07}" destId="{EBFE0780-4E2B-4A0D-B346-4B3AE7D0D91B}" srcOrd="0" destOrd="0" presId="urn:microsoft.com/office/officeart/2008/layout/PictureAccentList"/>
    <dgm:cxn modelId="{EB8C45AF-1559-4F44-ACAE-C14AA42BD102}" type="presParOf" srcId="{EBFE0780-4E2B-4A0D-B346-4B3AE7D0D91B}" destId="{0DB67CFD-49FA-42B6-940A-5D9282B5D335}" srcOrd="0" destOrd="0" presId="urn:microsoft.com/office/officeart/2008/layout/PictureAccentList"/>
    <dgm:cxn modelId="{E32875B5-BA45-462D-AA01-040932FC3AF1}" type="presParOf" srcId="{EBFE0780-4E2B-4A0D-B346-4B3AE7D0D91B}" destId="{117AFD8D-EEA5-4973-B390-94ECFF013931}" srcOrd="1" destOrd="0" presId="urn:microsoft.com/office/officeart/2008/layout/PictureAccentList"/>
    <dgm:cxn modelId="{922D59C7-239E-4BEC-818B-EEC157067237}" type="presParOf" srcId="{1385F608-CE62-4E9D-88AD-0E0095A8E29B}" destId="{9C2962C4-1225-435E-891A-A1511DD0E255}" srcOrd="1" destOrd="0" presId="urn:microsoft.com/office/officeart/2008/layout/PictureAccentList"/>
    <dgm:cxn modelId="{C669E630-AB3C-442E-8C3F-1A4F2FA65793}" type="presParOf" srcId="{9C2962C4-1225-435E-891A-A1511DD0E255}" destId="{5D510F84-455F-4FBD-9E1D-A19C28CD496B}" srcOrd="0" destOrd="0" presId="urn:microsoft.com/office/officeart/2008/layout/PictureAccentList"/>
    <dgm:cxn modelId="{F83D7A65-66FA-47BA-8868-AA33BE55C304}" type="presParOf" srcId="{5D510F84-455F-4FBD-9E1D-A19C28CD496B}" destId="{452890C6-E685-4302-BCF4-F1F9FE83B8EF}" srcOrd="0" destOrd="0" presId="urn:microsoft.com/office/officeart/2008/layout/PictureAccentList"/>
    <dgm:cxn modelId="{7AA21EF8-107B-49BF-82F6-418100CF3FD4}" type="presParOf" srcId="{9C2962C4-1225-435E-891A-A1511DD0E255}" destId="{B76AEF4B-0FE6-4526-88FC-A72A03C93529}" srcOrd="1" destOrd="0" presId="urn:microsoft.com/office/officeart/2008/layout/PictureAccentList"/>
    <dgm:cxn modelId="{E3D845F8-331E-4880-87F1-F326A8666F56}" type="presParOf" srcId="{B76AEF4B-0FE6-4526-88FC-A72A03C93529}" destId="{A9A3BB0E-C3BE-4879-A9A8-0404ADF7318D}" srcOrd="0" destOrd="0" presId="urn:microsoft.com/office/officeart/2008/layout/PictureAccentList"/>
    <dgm:cxn modelId="{1EDC3272-FC9E-4A58-AFAB-A79F1A6D521D}" type="presParOf" srcId="{A9A3BB0E-C3BE-4879-A9A8-0404ADF7318D}" destId="{91634139-5F64-4C18-BC38-3B09E126A2CD}" srcOrd="0" destOrd="0" presId="urn:microsoft.com/office/officeart/2008/layout/PictureAccentList"/>
    <dgm:cxn modelId="{04D5BF61-3332-4A67-98F7-0D48DC85F69C}" type="presParOf" srcId="{A9A3BB0E-C3BE-4879-A9A8-0404ADF7318D}" destId="{DAB779D4-25F2-445F-930C-437FF1513E5A}" srcOrd="1" destOrd="0" presId="urn:microsoft.com/office/officeart/2008/layout/PictureAccentList"/>
    <dgm:cxn modelId="{4AAFCA9C-9A04-4B1D-825A-E109D2DEC6D0}" type="presParOf" srcId="{B76AEF4B-0FE6-4526-88FC-A72A03C93529}" destId="{F653A81B-25A8-48AA-9CE7-B8466DAB1A64}" srcOrd="1" destOrd="0" presId="urn:microsoft.com/office/officeart/2008/layout/PictureAccentList"/>
    <dgm:cxn modelId="{54EAA852-8879-47E4-A831-B053CC20206B}" type="presParOf" srcId="{F653A81B-25A8-48AA-9CE7-B8466DAB1A64}" destId="{C5B97B9C-EC3B-438C-87D7-52879E1FA55C}" srcOrd="0" destOrd="0" presId="urn:microsoft.com/office/officeart/2008/layout/PictureAccentList"/>
    <dgm:cxn modelId="{08348F19-7D25-4A73-8951-8F91492A80A1}" type="presParOf" srcId="{F653A81B-25A8-48AA-9CE7-B8466DAB1A64}" destId="{2E22EA6D-0DBA-48B2-BE9B-0896049E8144}" srcOrd="1" destOrd="0" presId="urn:microsoft.com/office/officeart/2008/layout/PictureAccentList"/>
    <dgm:cxn modelId="{41D7058E-B9E5-41F5-A199-36A307182249}" type="presParOf" srcId="{1385F608-CE62-4E9D-88AD-0E0095A8E29B}" destId="{68794CF5-940A-4F14-95A5-B5141A61A3CF}" srcOrd="2" destOrd="0" presId="urn:microsoft.com/office/officeart/2008/layout/PictureAccentList"/>
    <dgm:cxn modelId="{1C1FAF94-C469-4181-B0B5-5A73B960CB0E}" type="presParOf" srcId="{68794CF5-940A-4F14-95A5-B5141A61A3CF}" destId="{08576D02-47FE-4625-9BE1-049A904520C1}" srcOrd="0" destOrd="0" presId="urn:microsoft.com/office/officeart/2008/layout/PictureAccentList"/>
    <dgm:cxn modelId="{CC9E95AB-DA42-461B-9B44-7C38CF65D64F}" type="presParOf" srcId="{08576D02-47FE-4625-9BE1-049A904520C1}" destId="{B72D326C-4288-4660-B12A-8342C5E89C2E}" srcOrd="0" destOrd="0" presId="urn:microsoft.com/office/officeart/2008/layout/PictureAccentList"/>
    <dgm:cxn modelId="{3E521A27-590D-4BE6-8767-D45C1644140A}" type="presParOf" srcId="{68794CF5-940A-4F14-95A5-B5141A61A3CF}" destId="{FF1BC633-526F-4D28-9323-ED4D646E6725}" srcOrd="1" destOrd="0" presId="urn:microsoft.com/office/officeart/2008/layout/PictureAccentList"/>
    <dgm:cxn modelId="{3F2AE9B7-01E2-4EFD-99AF-99F460DE8710}" type="presParOf" srcId="{FF1BC633-526F-4D28-9323-ED4D646E6725}" destId="{F7D62355-0F93-4250-8F56-D573771B4148}" srcOrd="0" destOrd="0" presId="urn:microsoft.com/office/officeart/2008/layout/PictureAccentList"/>
    <dgm:cxn modelId="{B49F0650-9006-41D8-83A6-A7164E00BBA1}" type="presParOf" srcId="{F7D62355-0F93-4250-8F56-D573771B4148}" destId="{5F9BB1DA-F54E-4311-92A5-8659A2608F04}" srcOrd="0" destOrd="0" presId="urn:microsoft.com/office/officeart/2008/layout/PictureAccentList"/>
    <dgm:cxn modelId="{CD35D775-DB9A-46B9-9262-69D4DC40AC3C}" type="presParOf" srcId="{F7D62355-0F93-4250-8F56-D573771B4148}" destId="{993B2BA3-FCBF-4B3E-8B7A-8028A078BCD7}" srcOrd="1" destOrd="0" presId="urn:microsoft.com/office/officeart/2008/layout/PictureAccentList"/>
    <dgm:cxn modelId="{82A95ABF-5CB4-40D3-A11A-B25264C76A8D}" type="presParOf" srcId="{FF1BC633-526F-4D28-9323-ED4D646E6725}" destId="{79072C6A-97E2-40F5-BED7-DCA1FAF21DA7}" srcOrd="1" destOrd="0" presId="urn:microsoft.com/office/officeart/2008/layout/PictureAccentList"/>
    <dgm:cxn modelId="{880631C4-18A8-4118-BEC0-5FAF4B2F2066}" type="presParOf" srcId="{79072C6A-97E2-40F5-BED7-DCA1FAF21DA7}" destId="{200C0DE6-E0BB-4D67-AC9B-E5AE436A0CD7}" srcOrd="0" destOrd="0" presId="urn:microsoft.com/office/officeart/2008/layout/PictureAccentList"/>
    <dgm:cxn modelId="{814786FB-CEE6-4BFB-A939-88C05008C5C6}" type="presParOf" srcId="{79072C6A-97E2-40F5-BED7-DCA1FAF21DA7}" destId="{6FAC6B4E-EE31-4472-9421-1A1C647430C0}" srcOrd="1" destOrd="0" presId="urn:microsoft.com/office/officeart/2008/layout/PictureAccentList"/>
    <dgm:cxn modelId="{D0CE7938-6223-4089-8841-ABB2F181D24B}" type="presParOf" srcId="{FF1BC633-526F-4D28-9323-ED4D646E6725}" destId="{EFECE2C9-A8AA-4FC4-BABA-26324868C383}" srcOrd="2" destOrd="0" presId="urn:microsoft.com/office/officeart/2008/layout/PictureAccentList"/>
    <dgm:cxn modelId="{9B0822FC-7FBA-49D5-BE8B-CCCB68F0A152}" type="presParOf" srcId="{EFECE2C9-A8AA-4FC4-BABA-26324868C383}" destId="{F406AFA8-F3C2-42DB-AB44-9BA469D9DECC}" srcOrd="0" destOrd="0" presId="urn:microsoft.com/office/officeart/2008/layout/PictureAccentList"/>
    <dgm:cxn modelId="{BF62FA25-7576-4B24-932A-ABB05183E65E}" type="presParOf" srcId="{EFECE2C9-A8AA-4FC4-BABA-26324868C383}" destId="{3A0059E8-CA92-4D98-BC7E-30181971B28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FD45B-94F8-4E76-9175-D705C25BB02B}">
      <dsp:nvSpPr>
        <dsp:cNvPr id="0" name=""/>
        <dsp:cNvSpPr/>
      </dsp:nvSpPr>
      <dsp:spPr>
        <a:xfrm>
          <a:off x="2450026" y="2554176"/>
          <a:ext cx="1955037" cy="146123"/>
        </a:xfrm>
        <a:custGeom>
          <a:avLst/>
          <a:gdLst/>
          <a:ahLst/>
          <a:cxnLst/>
          <a:rect l="0" t="0" r="0" b="0"/>
          <a:pathLst>
            <a:path>
              <a:moveTo>
                <a:pt x="0" y="146123"/>
              </a:moveTo>
              <a:lnTo>
                <a:pt x="1955037" y="146123"/>
              </a:lnTo>
              <a:lnTo>
                <a:pt x="1955037" y="0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A6D71-0A20-4A30-89CC-870413A654E4}">
      <dsp:nvSpPr>
        <dsp:cNvPr id="0" name=""/>
        <dsp:cNvSpPr/>
      </dsp:nvSpPr>
      <dsp:spPr>
        <a:xfrm>
          <a:off x="2450026" y="2700300"/>
          <a:ext cx="3910075" cy="1700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6278" y="0"/>
              </a:lnTo>
              <a:lnTo>
                <a:pt x="3676278" y="1700694"/>
              </a:lnTo>
              <a:lnTo>
                <a:pt x="3910075" y="1700694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1CA36-55A6-4ACE-9EBC-9869127E351A}">
      <dsp:nvSpPr>
        <dsp:cNvPr id="0" name=""/>
        <dsp:cNvSpPr/>
      </dsp:nvSpPr>
      <dsp:spPr>
        <a:xfrm>
          <a:off x="2450026" y="2700300"/>
          <a:ext cx="3910075" cy="131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6278" y="0"/>
              </a:lnTo>
              <a:lnTo>
                <a:pt x="3676278" y="131082"/>
              </a:lnTo>
              <a:lnTo>
                <a:pt x="3910075" y="131082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B88BF-89F5-4BFF-8590-4371C80766D6}">
      <dsp:nvSpPr>
        <dsp:cNvPr id="0" name=""/>
        <dsp:cNvSpPr/>
      </dsp:nvSpPr>
      <dsp:spPr>
        <a:xfrm>
          <a:off x="2450026" y="1130687"/>
          <a:ext cx="3910075" cy="1569612"/>
        </a:xfrm>
        <a:custGeom>
          <a:avLst/>
          <a:gdLst/>
          <a:ahLst/>
          <a:cxnLst/>
          <a:rect l="0" t="0" r="0" b="0"/>
          <a:pathLst>
            <a:path>
              <a:moveTo>
                <a:pt x="0" y="1569612"/>
              </a:moveTo>
              <a:lnTo>
                <a:pt x="3676278" y="1569612"/>
              </a:lnTo>
              <a:lnTo>
                <a:pt x="3676278" y="0"/>
              </a:lnTo>
              <a:lnTo>
                <a:pt x="3910075" y="0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53462-76FE-48C6-A9F0-5F3D08A2E973}">
      <dsp:nvSpPr>
        <dsp:cNvPr id="0" name=""/>
        <dsp:cNvSpPr/>
      </dsp:nvSpPr>
      <dsp:spPr>
        <a:xfrm>
          <a:off x="1396" y="1710477"/>
          <a:ext cx="2448630" cy="1979644"/>
        </a:xfrm>
        <a:prstGeom prst="rect">
          <a:avLst/>
        </a:prstGeom>
        <a:gradFill rotWithShape="0">
          <a:gsLst>
            <a:gs pos="28000">
              <a:schemeClr val="accent1">
                <a:shade val="8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/>
            <a:t>Затем,</a:t>
          </a:r>
          <a:r>
            <a:rPr lang="ru-RU" sz="2200" kern="1200" dirty="0" smtClean="0"/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* учащиеся изучают литературу и другие источников информации</a:t>
          </a:r>
          <a:endParaRPr lang="ru-RU" sz="2200" kern="1200" dirty="0"/>
        </a:p>
      </dsp:txBody>
      <dsp:txXfrm>
        <a:off x="1396" y="1710477"/>
        <a:ext cx="2448630" cy="1979644"/>
      </dsp:txXfrm>
    </dsp:sp>
    <dsp:sp modelId="{34A3E584-67A7-4E84-917B-7316CF9E9949}">
      <dsp:nvSpPr>
        <dsp:cNvPr id="0" name=""/>
        <dsp:cNvSpPr/>
      </dsp:nvSpPr>
      <dsp:spPr>
        <a:xfrm>
          <a:off x="6360102" y="360423"/>
          <a:ext cx="2567493" cy="1540528"/>
        </a:xfrm>
        <a:prstGeom prst="rect">
          <a:avLst/>
        </a:prstGeom>
        <a:gradFill rotWithShape="0">
          <a:gsLst>
            <a:gs pos="28000">
              <a:schemeClr val="accent1">
                <a:tint val="99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* </a:t>
          </a:r>
          <a:r>
            <a:rPr lang="ru-RU" sz="2200" kern="1200" dirty="0" smtClean="0"/>
            <a:t>Проведение различных опытов, экспериментов</a:t>
          </a:r>
          <a:endParaRPr lang="ru-RU" sz="2200" kern="1200" dirty="0"/>
        </a:p>
      </dsp:txBody>
      <dsp:txXfrm>
        <a:off x="6360102" y="360423"/>
        <a:ext cx="2567493" cy="1540528"/>
      </dsp:txXfrm>
    </dsp:sp>
    <dsp:sp modelId="{E91F16E4-5E94-4C8B-B77C-70A8A3700B1F}">
      <dsp:nvSpPr>
        <dsp:cNvPr id="0" name=""/>
        <dsp:cNvSpPr/>
      </dsp:nvSpPr>
      <dsp:spPr>
        <a:xfrm>
          <a:off x="6360102" y="2193198"/>
          <a:ext cx="2337974" cy="1276367"/>
        </a:xfrm>
        <a:prstGeom prst="rect">
          <a:avLst/>
        </a:prstGeom>
        <a:gradFill rotWithShape="0">
          <a:gsLst>
            <a:gs pos="28000">
              <a:schemeClr val="accent1">
                <a:tint val="99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* </a:t>
          </a:r>
          <a:r>
            <a:rPr lang="ru-RU" sz="2200" kern="1200" dirty="0" smtClean="0"/>
            <a:t>Тематические и предметные исследования</a:t>
          </a:r>
          <a:endParaRPr lang="ru-RU" sz="2200" kern="1200" dirty="0"/>
        </a:p>
      </dsp:txBody>
      <dsp:txXfrm>
        <a:off x="6360102" y="2193198"/>
        <a:ext cx="2337974" cy="1276367"/>
      </dsp:txXfrm>
    </dsp:sp>
    <dsp:sp modelId="{9F50D9A2-4393-4260-B30E-F3C6B6360A65}">
      <dsp:nvSpPr>
        <dsp:cNvPr id="0" name=""/>
        <dsp:cNvSpPr/>
      </dsp:nvSpPr>
      <dsp:spPr>
        <a:xfrm>
          <a:off x="6360102" y="3761812"/>
          <a:ext cx="2337974" cy="1278363"/>
        </a:xfrm>
        <a:prstGeom prst="rect">
          <a:avLst/>
        </a:prstGeom>
        <a:gradFill rotWithShape="0">
          <a:gsLst>
            <a:gs pos="28000">
              <a:schemeClr val="accent1">
                <a:tint val="99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* </a:t>
          </a:r>
          <a:r>
            <a:rPr lang="ru-RU" sz="2200" kern="1200" dirty="0" smtClean="0"/>
            <a:t>Сбор информации с помощью опросов</a:t>
          </a:r>
          <a:endParaRPr lang="ru-RU" sz="2000" kern="1200" dirty="0"/>
        </a:p>
      </dsp:txBody>
      <dsp:txXfrm>
        <a:off x="6360102" y="3761812"/>
        <a:ext cx="2337974" cy="1278363"/>
      </dsp:txXfrm>
    </dsp:sp>
    <dsp:sp modelId="{5CE72B73-C933-4168-842A-9000D6094BCE}">
      <dsp:nvSpPr>
        <dsp:cNvPr id="0" name=""/>
        <dsp:cNvSpPr/>
      </dsp:nvSpPr>
      <dsp:spPr>
        <a:xfrm>
          <a:off x="2917621" y="657898"/>
          <a:ext cx="2974885" cy="1896278"/>
        </a:xfrm>
        <a:prstGeom prst="rect">
          <a:avLst/>
        </a:prstGeom>
        <a:gradFill rotWithShape="0">
          <a:gsLst>
            <a:gs pos="28000">
              <a:schemeClr val="accent1">
                <a:shade val="8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* </a:t>
          </a:r>
          <a:r>
            <a:rPr lang="ru-RU" sz="2200" kern="1200" dirty="0" smtClean="0"/>
            <a:t>Необходимо разработать подробный график работы с указанием сроков реализации каждого этапа работы над проектом</a:t>
          </a:r>
          <a:endParaRPr lang="ru-RU" sz="2200" kern="1200" dirty="0"/>
        </a:p>
      </dsp:txBody>
      <dsp:txXfrm>
        <a:off x="2917621" y="657898"/>
        <a:ext cx="2974885" cy="1896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DC94A-8238-425D-9D8F-CA82F54BC617}">
      <dsp:nvSpPr>
        <dsp:cNvPr id="0" name=""/>
        <dsp:cNvSpPr/>
      </dsp:nvSpPr>
      <dsp:spPr>
        <a:xfrm>
          <a:off x="651590" y="1009305"/>
          <a:ext cx="3413100" cy="2445885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shade val="8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Анализ и обобщение полученных данных,  собранной информации</a:t>
          </a:r>
          <a:endParaRPr lang="ru-RU" sz="2400" kern="1200" dirty="0"/>
        </a:p>
      </dsp:txBody>
      <dsp:txXfrm>
        <a:off x="723228" y="1080943"/>
        <a:ext cx="3269824" cy="2302609"/>
      </dsp:txXfrm>
    </dsp:sp>
    <dsp:sp modelId="{197DD83B-EA7F-4D6A-9A78-0AFC543720BC}">
      <dsp:nvSpPr>
        <dsp:cNvPr id="0" name=""/>
        <dsp:cNvSpPr/>
      </dsp:nvSpPr>
      <dsp:spPr>
        <a:xfrm rot="18289469">
          <a:off x="3659017" y="1428642"/>
          <a:ext cx="1891536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891536" y="27219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557497" y="1408573"/>
        <a:ext cx="94576" cy="94576"/>
      </dsp:txXfrm>
    </dsp:sp>
    <dsp:sp modelId="{78761AA8-BEF0-4256-9BA7-90A3C5985DD5}">
      <dsp:nvSpPr>
        <dsp:cNvPr id="0" name=""/>
        <dsp:cNvSpPr/>
      </dsp:nvSpPr>
      <dsp:spPr>
        <a:xfrm>
          <a:off x="5144880" y="4357"/>
          <a:ext cx="2700473" cy="135023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tint val="99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Выводы </a:t>
          </a:r>
          <a:endParaRPr lang="ru-RU" sz="2300" kern="1200" dirty="0"/>
        </a:p>
      </dsp:txBody>
      <dsp:txXfrm>
        <a:off x="5184427" y="43904"/>
        <a:ext cx="2621379" cy="1271142"/>
      </dsp:txXfrm>
    </dsp:sp>
    <dsp:sp modelId="{10EAB9DD-2C3B-456E-9F89-44EDB46B3D22}">
      <dsp:nvSpPr>
        <dsp:cNvPr id="0" name=""/>
        <dsp:cNvSpPr/>
      </dsp:nvSpPr>
      <dsp:spPr>
        <a:xfrm>
          <a:off x="4064691" y="2205028"/>
          <a:ext cx="1080189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080189" y="27219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77781" y="2205243"/>
        <a:ext cx="54009" cy="54009"/>
      </dsp:txXfrm>
    </dsp:sp>
    <dsp:sp modelId="{B98BEB2B-705A-4501-839A-AD75A52CFAF9}">
      <dsp:nvSpPr>
        <dsp:cNvPr id="0" name=""/>
        <dsp:cNvSpPr/>
      </dsp:nvSpPr>
      <dsp:spPr>
        <a:xfrm>
          <a:off x="5144880" y="1557129"/>
          <a:ext cx="2700473" cy="135023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tint val="99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Высказывание собственной точки зрения на исходную проблему проекта </a:t>
          </a:r>
          <a:endParaRPr lang="ru-RU" sz="2300" kern="1200" dirty="0"/>
        </a:p>
      </dsp:txBody>
      <dsp:txXfrm>
        <a:off x="5184427" y="1596676"/>
        <a:ext cx="2621379" cy="1271142"/>
      </dsp:txXfrm>
    </dsp:sp>
    <dsp:sp modelId="{8E20DAC4-0B34-474D-904C-ABBAAE68CD31}">
      <dsp:nvSpPr>
        <dsp:cNvPr id="0" name=""/>
        <dsp:cNvSpPr/>
      </dsp:nvSpPr>
      <dsp:spPr>
        <a:xfrm rot="3310531">
          <a:off x="3659017" y="2981414"/>
          <a:ext cx="1891536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891536" y="27219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557497" y="2961345"/>
        <a:ext cx="94576" cy="94576"/>
      </dsp:txXfrm>
    </dsp:sp>
    <dsp:sp modelId="{74ADE2D6-DB73-48F2-ABB5-692584A371EA}">
      <dsp:nvSpPr>
        <dsp:cNvPr id="0" name=""/>
        <dsp:cNvSpPr/>
      </dsp:nvSpPr>
      <dsp:spPr>
        <a:xfrm>
          <a:off x="5144880" y="3109901"/>
          <a:ext cx="2700473" cy="135023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tint val="99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Способы решения проблемы</a:t>
          </a:r>
          <a:endParaRPr lang="ru-RU" sz="2300" kern="1200" dirty="0"/>
        </a:p>
      </dsp:txBody>
      <dsp:txXfrm>
        <a:off x="5184427" y="3149448"/>
        <a:ext cx="2621379" cy="1271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01A4D-684B-4FFA-8413-EB561C163B1C}">
      <dsp:nvSpPr>
        <dsp:cNvPr id="0" name=""/>
        <dsp:cNvSpPr/>
      </dsp:nvSpPr>
      <dsp:spPr>
        <a:xfrm>
          <a:off x="220266" y="0"/>
          <a:ext cx="2733209" cy="3267930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Проект обязательно должен иметь письменную часть</a:t>
          </a:r>
          <a:endParaRPr lang="ru-RU" sz="2200" kern="1200" dirty="0"/>
        </a:p>
      </dsp:txBody>
      <dsp:txXfrm>
        <a:off x="300319" y="80053"/>
        <a:ext cx="2573103" cy="3107824"/>
      </dsp:txXfrm>
    </dsp:sp>
    <dsp:sp modelId="{0DB67CFD-49FA-42B6-940A-5D9282B5D335}">
      <dsp:nvSpPr>
        <dsp:cNvPr id="0" name=""/>
        <dsp:cNvSpPr/>
      </dsp:nvSpPr>
      <dsp:spPr>
        <a:xfrm>
          <a:off x="6939" y="3967640"/>
          <a:ext cx="458977" cy="45897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AFD8D-EEA5-4973-B390-94ECFF013931}">
      <dsp:nvSpPr>
        <dsp:cNvPr id="0" name=""/>
        <dsp:cNvSpPr/>
      </dsp:nvSpPr>
      <dsp:spPr>
        <a:xfrm>
          <a:off x="493456" y="3449000"/>
          <a:ext cx="2246693" cy="149625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 - отчет о ходе выполняемой работы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66510" y="3522054"/>
        <a:ext cx="2100585" cy="1350149"/>
      </dsp:txXfrm>
    </dsp:sp>
    <dsp:sp modelId="{452890C6-E685-4302-BCF4-F1F9FE83B8EF}">
      <dsp:nvSpPr>
        <dsp:cNvPr id="0" name=""/>
        <dsp:cNvSpPr/>
      </dsp:nvSpPr>
      <dsp:spPr>
        <a:xfrm>
          <a:off x="3061887" y="98454"/>
          <a:ext cx="2733209" cy="2258170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 отчете описываются все этапы работы (начиная с определения проблемы проекта) </a:t>
          </a:r>
          <a:endParaRPr lang="ru-RU" sz="2200" kern="1200" dirty="0"/>
        </a:p>
      </dsp:txBody>
      <dsp:txXfrm>
        <a:off x="3128027" y="164594"/>
        <a:ext cx="2600929" cy="2125890"/>
      </dsp:txXfrm>
    </dsp:sp>
    <dsp:sp modelId="{91634139-5F64-4C18-BC38-3B09E126A2CD}">
      <dsp:nvSpPr>
        <dsp:cNvPr id="0" name=""/>
        <dsp:cNvSpPr/>
      </dsp:nvSpPr>
      <dsp:spPr>
        <a:xfrm>
          <a:off x="3013470" y="3070853"/>
          <a:ext cx="458977" cy="45897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779D4-25F2-445F-930C-437FF1513E5A}">
      <dsp:nvSpPr>
        <dsp:cNvPr id="0" name=""/>
        <dsp:cNvSpPr/>
      </dsp:nvSpPr>
      <dsp:spPr>
        <a:xfrm>
          <a:off x="3403154" y="2439240"/>
          <a:ext cx="2440358" cy="17222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все принимавшиеся решения с их обоснованием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487240" y="2523326"/>
        <a:ext cx="2272186" cy="1554031"/>
      </dsp:txXfrm>
    </dsp:sp>
    <dsp:sp modelId="{C5B97B9C-EC3B-438C-87D7-52879E1FA55C}">
      <dsp:nvSpPr>
        <dsp:cNvPr id="0" name=""/>
        <dsp:cNvSpPr/>
      </dsp:nvSpPr>
      <dsp:spPr>
        <a:xfrm>
          <a:off x="3083859" y="4804184"/>
          <a:ext cx="458977" cy="45897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2EA6D-0DBA-48B2-BE9B-0896049E8144}">
      <dsp:nvSpPr>
        <dsp:cNvPr id="0" name=""/>
        <dsp:cNvSpPr/>
      </dsp:nvSpPr>
      <dsp:spPr>
        <a:xfrm>
          <a:off x="3543932" y="4216521"/>
          <a:ext cx="2299580" cy="16343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все возникшие проблемы и способы их преодоления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623727" y="4296316"/>
        <a:ext cx="2139990" cy="1474714"/>
      </dsp:txXfrm>
    </dsp:sp>
    <dsp:sp modelId="{B72D326C-4288-4660-B12A-8342C5E89C2E}">
      <dsp:nvSpPr>
        <dsp:cNvPr id="0" name=""/>
        <dsp:cNvSpPr/>
      </dsp:nvSpPr>
      <dsp:spPr>
        <a:xfrm>
          <a:off x="6116834" y="98454"/>
          <a:ext cx="2733209" cy="831479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Анализируются и записываются:</a:t>
          </a:r>
          <a:endParaRPr lang="ru-RU" sz="2200" kern="1200" dirty="0"/>
        </a:p>
      </dsp:txBody>
      <dsp:txXfrm>
        <a:off x="6141187" y="122807"/>
        <a:ext cx="2684503" cy="782773"/>
      </dsp:txXfrm>
    </dsp:sp>
    <dsp:sp modelId="{5F9BB1DA-F54E-4311-92A5-8659A2608F04}">
      <dsp:nvSpPr>
        <dsp:cNvPr id="0" name=""/>
        <dsp:cNvSpPr/>
      </dsp:nvSpPr>
      <dsp:spPr>
        <a:xfrm>
          <a:off x="6116834" y="1539049"/>
          <a:ext cx="458977" cy="45897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B2BA3-FCBF-4B3E-8B7A-8028A078BCD7}">
      <dsp:nvSpPr>
        <dsp:cNvPr id="0" name=""/>
        <dsp:cNvSpPr/>
      </dsp:nvSpPr>
      <dsp:spPr>
        <a:xfrm>
          <a:off x="6610290" y="952942"/>
          <a:ext cx="2246693" cy="151197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собранная информация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6684112" y="1026764"/>
        <a:ext cx="2099049" cy="1364333"/>
      </dsp:txXfrm>
    </dsp:sp>
    <dsp:sp modelId="{200C0DE6-E0BB-4D67-AC9B-E5AE436A0CD7}">
      <dsp:nvSpPr>
        <dsp:cNvPr id="0" name=""/>
        <dsp:cNvSpPr/>
      </dsp:nvSpPr>
      <dsp:spPr>
        <a:xfrm>
          <a:off x="6116834" y="2944168"/>
          <a:ext cx="458977" cy="45897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C6B4E-EE31-4472-9421-1A1C647430C0}">
      <dsp:nvSpPr>
        <dsp:cNvPr id="0" name=""/>
        <dsp:cNvSpPr/>
      </dsp:nvSpPr>
      <dsp:spPr>
        <a:xfrm>
          <a:off x="6603350" y="2579604"/>
          <a:ext cx="2246693" cy="11881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проведенные эксперименты и наблюдения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6661359" y="2637613"/>
        <a:ext cx="2130675" cy="1072086"/>
      </dsp:txXfrm>
    </dsp:sp>
    <dsp:sp modelId="{F406AFA8-F3C2-42DB-AB44-9BA469D9DECC}">
      <dsp:nvSpPr>
        <dsp:cNvPr id="0" name=""/>
        <dsp:cNvSpPr/>
      </dsp:nvSpPr>
      <dsp:spPr>
        <a:xfrm>
          <a:off x="6116834" y="4415983"/>
          <a:ext cx="458977" cy="45897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6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059E8-CA92-4D98-BC7E-30181971B281}">
      <dsp:nvSpPr>
        <dsp:cNvPr id="0" name=""/>
        <dsp:cNvSpPr/>
      </dsp:nvSpPr>
      <dsp:spPr>
        <a:xfrm>
          <a:off x="6603350" y="3822787"/>
          <a:ext cx="2246693" cy="16453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результаты опросов и т.п.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6683685" y="3903122"/>
        <a:ext cx="2086023" cy="1484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0CF82-4262-4A32-A0E6-8F47D8A643EF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1674D-3ABA-4000-98E1-0D4FE9B63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50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4523-E7E3-499F-A72D-A20134F87FD7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19F8-9BCB-48E4-862C-A2FACD23E5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2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E0800-E694-44D6-B310-792DBC8E99D5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9F86-1601-459F-9326-9460FFF92B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78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A5E0-FB99-4660-800F-9F8A608925B5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29662-E04C-4A23-8637-B69C978BFC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56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BB4E0-F544-4389-9CF0-A0EC8B61338F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BD5B5-5C87-4060-AA7D-07069341A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06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EC06-A7E1-4106-8A44-E4DFB5776313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18C6-ABF3-4F31-909E-1165D7D357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98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7DA2-8D02-474B-8E9E-F5C817945F8E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369A3-D1DE-48EF-9178-AC8F59DCFA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37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F153-70FD-4D60-8AE8-0F9654DD9E1A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25756-A7E1-4F33-BFA5-C0DDA290B4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37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0C75-0FAB-4F09-A9A7-8D68F84B7326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772D-2187-4D49-812B-C550C044C6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64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DA8B3-DA9E-40AB-BE04-DE8DE5489E45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44E6-93EF-4262-BFB8-0634A20BD0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72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5967-5742-41CF-8CE0-2763427BDA9E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5A74-84F4-4C44-812C-FB46581515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89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9F48D0-E3CE-4E8F-88A0-14FF83D86E4A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BFD71-9422-4A50-A6E5-212870F9DE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9" r:id="rId2"/>
    <p:sldLayoutId id="2147483758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9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8B9713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8B971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8B971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8B971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8B971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8B9713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8B9713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8B9713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8B9713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8B9713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536" y="836713"/>
            <a:ext cx="8424936" cy="1152127"/>
          </a:xfrm>
          <a:effectLst>
            <a:softEdge rad="12700"/>
          </a:effectLst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Проектная работа в школе</a:t>
            </a:r>
            <a:br>
              <a:rPr lang="ru-RU" sz="4400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3200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(из опыта работы)</a:t>
            </a:r>
            <a:endParaRPr lang="ru-RU" sz="3200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3095625" y="324485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469106" y="3952875"/>
            <a:ext cx="8391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Учитель математики ГБОУ СОШ № 297               </a:t>
            </a:r>
            <a:r>
              <a:rPr lang="ru-RU" sz="4400" b="1" i="1" dirty="0">
                <a:solidFill>
                  <a:schemeClr val="accent4">
                    <a:lumMod val="50000"/>
                  </a:schemeClr>
                </a:solidFill>
              </a:rPr>
              <a:t>Ухова Н.П.</a:t>
            </a:r>
          </a:p>
        </p:txBody>
      </p:sp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3545781" y="5895975"/>
            <a:ext cx="2238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Москва,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340768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effectLst/>
              </a:rPr>
              <a:t>Непременным условием проекта является его публичная защита, презентация 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8712200" cy="5111750"/>
          </a:xfrm>
        </p:spPr>
        <p:txBody>
          <a:bodyPr/>
          <a:lstStyle/>
          <a:p>
            <a:pPr indent="457200"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chemeClr val="tx1"/>
                </a:solidFill>
              </a:rPr>
              <a:t>В ходе презентации автор не только рассказывает о ходе проделанной работы и показывает ее результаты, но и демонстрирует собственные знания и опыт в решении проблемы проекта, приобретенную компетентность.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3501008"/>
            <a:ext cx="2725423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8" y="3501008"/>
            <a:ext cx="2784310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01008"/>
            <a:ext cx="2880319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358775" y="5878513"/>
            <a:ext cx="17287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/>
              <a:t>Комиссия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3186113" y="5918200"/>
            <a:ext cx="57610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/>
              <a:t>Участники защиты проектов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36904" cy="2016224"/>
          </a:xfrm>
        </p:spPr>
        <p:txBody>
          <a:bodyPr/>
          <a:lstStyle/>
          <a:p>
            <a:pPr marL="0" indent="45720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*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Элемент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</a:rPr>
              <a:t>презентации – важнейшая сторона работы над проектом, которая предполагает рефлексивную оценку автором всей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проделанной</a:t>
            </a:r>
            <a:endParaRPr lang="ru-RU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2565400"/>
            <a:ext cx="8208962" cy="39592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>
                <a:solidFill>
                  <a:schemeClr val="tx1"/>
                </a:solidFill>
                <a:ea typeface="+mj-ea"/>
                <a:cs typeface="+mj-cs"/>
              </a:rPr>
              <a:t>им работы и приобретенного в ее ходе опыта</a:t>
            </a:r>
            <a:r>
              <a:rPr lang="ru-RU" sz="2800" dirty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698875"/>
            <a:ext cx="3370263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709988"/>
            <a:ext cx="33559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96944" cy="2520280"/>
          </a:xfrm>
        </p:spPr>
        <p:txBody>
          <a:bodyPr/>
          <a:lstStyle/>
          <a:p>
            <a:pPr marL="0" indent="45720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 своей сути проектный метод обучения близок к проблемному обучению, которое предполагает </a:t>
            </a:r>
            <a:r>
              <a:rPr lang="ru-RU" sz="2600" b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последовательное и </a:t>
            </a:r>
            <a:r>
              <a:rPr lang="ru-RU" sz="2600" b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целенаправленное выдвижение перед учащимися познавательных проблем, решая которые, они под руководством учителя активно усваивают </a:t>
            </a:r>
            <a:r>
              <a:rPr lang="ru-RU" sz="2600" b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новые</a:t>
            </a:r>
            <a:r>
              <a:rPr lang="ru-RU" sz="2600" b="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/>
            </a:r>
            <a:br>
              <a:rPr lang="ru-RU" sz="2600" b="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endParaRPr lang="ru-RU" sz="2600" b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708920"/>
            <a:ext cx="8568952" cy="4032448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знания.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43" y="3460874"/>
            <a:ext cx="4070348" cy="3052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72583"/>
            <a:ext cx="3960440" cy="3052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936104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Урочная и внеурочная проектная деятельность</a:t>
            </a:r>
            <a:br>
              <a:rPr lang="ru-RU" sz="2800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2000" b="0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из опыта работы</a:t>
            </a:r>
            <a:endParaRPr lang="ru-RU" sz="2800" b="0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484313"/>
            <a:ext cx="8208962" cy="5184775"/>
          </a:xfrm>
        </p:spPr>
        <p:txBody>
          <a:bodyPr rtlCol="0">
            <a:normAutofit/>
          </a:bodyPr>
          <a:lstStyle/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dirty="0" smtClean="0">
                <a:solidFill>
                  <a:schemeClr val="tx1"/>
                </a:solidFill>
                <a:ea typeface="+mj-ea"/>
                <a:cs typeface="+mj-cs"/>
              </a:rPr>
              <a:t>Выбора темы по учебному предмету или вне предметную 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060575"/>
            <a:ext cx="2268538" cy="170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38" y="2060575"/>
            <a:ext cx="1801812" cy="211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513" y="2095500"/>
            <a:ext cx="2208212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938" y="3986213"/>
            <a:ext cx="1905000" cy="253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88" y="4314825"/>
            <a:ext cx="1846262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488" y="4171950"/>
            <a:ext cx="1885950" cy="236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Левая фигурная скобка 19"/>
          <p:cNvSpPr/>
          <p:nvPr/>
        </p:nvSpPr>
        <p:spPr>
          <a:xfrm>
            <a:off x="6516688" y="2911475"/>
            <a:ext cx="155575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80920" cy="1008112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Пишем а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/>
              </a:rPr>
              <a:t>ннотацию 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/>
              </a:rPr>
              <a:t>к проектной работе по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/>
              </a:rPr>
              <a:t>выбранной теме. В нее входят:</a:t>
            </a:r>
            <a:endParaRPr lang="ru-RU" sz="2800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3563938" y="4748213"/>
            <a:ext cx="2003425" cy="1001712"/>
          </a:xfrm>
          <a:custGeom>
            <a:avLst/>
            <a:gdLst>
              <a:gd name="connsiteX0" fmla="*/ 0 w 2003576"/>
              <a:gd name="connsiteY0" fmla="*/ 100179 h 1001788"/>
              <a:gd name="connsiteX1" fmla="*/ 100179 w 2003576"/>
              <a:gd name="connsiteY1" fmla="*/ 0 h 1001788"/>
              <a:gd name="connsiteX2" fmla="*/ 1903397 w 2003576"/>
              <a:gd name="connsiteY2" fmla="*/ 0 h 1001788"/>
              <a:gd name="connsiteX3" fmla="*/ 2003576 w 2003576"/>
              <a:gd name="connsiteY3" fmla="*/ 100179 h 1001788"/>
              <a:gd name="connsiteX4" fmla="*/ 2003576 w 2003576"/>
              <a:gd name="connsiteY4" fmla="*/ 901609 h 1001788"/>
              <a:gd name="connsiteX5" fmla="*/ 1903397 w 2003576"/>
              <a:gd name="connsiteY5" fmla="*/ 1001788 h 1001788"/>
              <a:gd name="connsiteX6" fmla="*/ 100179 w 2003576"/>
              <a:gd name="connsiteY6" fmla="*/ 1001788 h 1001788"/>
              <a:gd name="connsiteX7" fmla="*/ 0 w 2003576"/>
              <a:gd name="connsiteY7" fmla="*/ 901609 h 1001788"/>
              <a:gd name="connsiteX8" fmla="*/ 0 w 2003576"/>
              <a:gd name="connsiteY8" fmla="*/ 100179 h 10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576" h="1001788">
                <a:moveTo>
                  <a:pt x="0" y="100179"/>
                </a:moveTo>
                <a:cubicBezTo>
                  <a:pt x="0" y="44852"/>
                  <a:pt x="44852" y="0"/>
                  <a:pt x="100179" y="0"/>
                </a:cubicBezTo>
                <a:lnTo>
                  <a:pt x="1903397" y="0"/>
                </a:lnTo>
                <a:cubicBezTo>
                  <a:pt x="1958724" y="0"/>
                  <a:pt x="2003576" y="44852"/>
                  <a:pt x="2003576" y="100179"/>
                </a:cubicBezTo>
                <a:lnTo>
                  <a:pt x="2003576" y="901609"/>
                </a:lnTo>
                <a:cubicBezTo>
                  <a:pt x="2003576" y="956936"/>
                  <a:pt x="1958724" y="1001788"/>
                  <a:pt x="1903397" y="1001788"/>
                </a:cubicBezTo>
                <a:lnTo>
                  <a:pt x="100179" y="1001788"/>
                </a:lnTo>
                <a:cubicBezTo>
                  <a:pt x="44852" y="1001788"/>
                  <a:pt x="0" y="956936"/>
                  <a:pt x="0" y="901609"/>
                </a:cubicBezTo>
                <a:lnTo>
                  <a:pt x="0" y="100179"/>
                </a:lnTo>
                <a:close/>
              </a:path>
            </a:pathLst>
          </a:custGeom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4581" tIns="44581" rIns="44581" bIns="44581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Методы исследования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3563938" y="2133600"/>
            <a:ext cx="2003425" cy="1001713"/>
          </a:xfrm>
          <a:custGeom>
            <a:avLst/>
            <a:gdLst>
              <a:gd name="connsiteX0" fmla="*/ 0 w 2003576"/>
              <a:gd name="connsiteY0" fmla="*/ 100179 h 1001788"/>
              <a:gd name="connsiteX1" fmla="*/ 100179 w 2003576"/>
              <a:gd name="connsiteY1" fmla="*/ 0 h 1001788"/>
              <a:gd name="connsiteX2" fmla="*/ 1903397 w 2003576"/>
              <a:gd name="connsiteY2" fmla="*/ 0 h 1001788"/>
              <a:gd name="connsiteX3" fmla="*/ 2003576 w 2003576"/>
              <a:gd name="connsiteY3" fmla="*/ 100179 h 1001788"/>
              <a:gd name="connsiteX4" fmla="*/ 2003576 w 2003576"/>
              <a:gd name="connsiteY4" fmla="*/ 901609 h 1001788"/>
              <a:gd name="connsiteX5" fmla="*/ 1903397 w 2003576"/>
              <a:gd name="connsiteY5" fmla="*/ 1001788 h 1001788"/>
              <a:gd name="connsiteX6" fmla="*/ 100179 w 2003576"/>
              <a:gd name="connsiteY6" fmla="*/ 1001788 h 1001788"/>
              <a:gd name="connsiteX7" fmla="*/ 0 w 2003576"/>
              <a:gd name="connsiteY7" fmla="*/ 901609 h 1001788"/>
              <a:gd name="connsiteX8" fmla="*/ 0 w 2003576"/>
              <a:gd name="connsiteY8" fmla="*/ 100179 h 10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576" h="1001788">
                <a:moveTo>
                  <a:pt x="0" y="100179"/>
                </a:moveTo>
                <a:cubicBezTo>
                  <a:pt x="0" y="44852"/>
                  <a:pt x="44852" y="0"/>
                  <a:pt x="100179" y="0"/>
                </a:cubicBezTo>
                <a:lnTo>
                  <a:pt x="1903397" y="0"/>
                </a:lnTo>
                <a:cubicBezTo>
                  <a:pt x="1958724" y="0"/>
                  <a:pt x="2003576" y="44852"/>
                  <a:pt x="2003576" y="100179"/>
                </a:cubicBezTo>
                <a:lnTo>
                  <a:pt x="2003576" y="901609"/>
                </a:lnTo>
                <a:cubicBezTo>
                  <a:pt x="2003576" y="956936"/>
                  <a:pt x="1958724" y="1001788"/>
                  <a:pt x="1903397" y="1001788"/>
                </a:cubicBezTo>
                <a:lnTo>
                  <a:pt x="100179" y="1001788"/>
                </a:lnTo>
                <a:cubicBezTo>
                  <a:pt x="44852" y="1001788"/>
                  <a:pt x="0" y="956936"/>
                  <a:pt x="0" y="901609"/>
                </a:cubicBezTo>
                <a:lnTo>
                  <a:pt x="0" y="100179"/>
                </a:lnTo>
                <a:close/>
              </a:path>
            </a:pathLst>
          </a:custGeom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4581" tIns="44581" rIns="44581" bIns="44581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Проблема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6372225" y="2098675"/>
            <a:ext cx="2003425" cy="1001713"/>
          </a:xfrm>
          <a:custGeom>
            <a:avLst/>
            <a:gdLst>
              <a:gd name="connsiteX0" fmla="*/ 0 w 2003576"/>
              <a:gd name="connsiteY0" fmla="*/ 100179 h 1001788"/>
              <a:gd name="connsiteX1" fmla="*/ 100179 w 2003576"/>
              <a:gd name="connsiteY1" fmla="*/ 0 h 1001788"/>
              <a:gd name="connsiteX2" fmla="*/ 1903397 w 2003576"/>
              <a:gd name="connsiteY2" fmla="*/ 0 h 1001788"/>
              <a:gd name="connsiteX3" fmla="*/ 2003576 w 2003576"/>
              <a:gd name="connsiteY3" fmla="*/ 100179 h 1001788"/>
              <a:gd name="connsiteX4" fmla="*/ 2003576 w 2003576"/>
              <a:gd name="connsiteY4" fmla="*/ 901609 h 1001788"/>
              <a:gd name="connsiteX5" fmla="*/ 1903397 w 2003576"/>
              <a:gd name="connsiteY5" fmla="*/ 1001788 h 1001788"/>
              <a:gd name="connsiteX6" fmla="*/ 100179 w 2003576"/>
              <a:gd name="connsiteY6" fmla="*/ 1001788 h 1001788"/>
              <a:gd name="connsiteX7" fmla="*/ 0 w 2003576"/>
              <a:gd name="connsiteY7" fmla="*/ 901609 h 1001788"/>
              <a:gd name="connsiteX8" fmla="*/ 0 w 2003576"/>
              <a:gd name="connsiteY8" fmla="*/ 100179 h 10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576" h="1001788">
                <a:moveTo>
                  <a:pt x="0" y="100179"/>
                </a:moveTo>
                <a:cubicBezTo>
                  <a:pt x="0" y="44852"/>
                  <a:pt x="44852" y="0"/>
                  <a:pt x="100179" y="0"/>
                </a:cubicBezTo>
                <a:lnTo>
                  <a:pt x="1903397" y="0"/>
                </a:lnTo>
                <a:cubicBezTo>
                  <a:pt x="1958724" y="0"/>
                  <a:pt x="2003576" y="44852"/>
                  <a:pt x="2003576" y="100179"/>
                </a:cubicBezTo>
                <a:lnTo>
                  <a:pt x="2003576" y="901609"/>
                </a:lnTo>
                <a:cubicBezTo>
                  <a:pt x="2003576" y="956936"/>
                  <a:pt x="1958724" y="1001788"/>
                  <a:pt x="1903397" y="1001788"/>
                </a:cubicBezTo>
                <a:lnTo>
                  <a:pt x="100179" y="1001788"/>
                </a:lnTo>
                <a:cubicBezTo>
                  <a:pt x="44852" y="1001788"/>
                  <a:pt x="0" y="956936"/>
                  <a:pt x="0" y="901609"/>
                </a:cubicBezTo>
                <a:lnTo>
                  <a:pt x="0" y="100179"/>
                </a:lnTo>
                <a:close/>
              </a:path>
            </a:pathLst>
          </a:custGeom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4581" tIns="44581" rIns="44581" bIns="44581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Гипотеза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6372225" y="4748213"/>
            <a:ext cx="2376488" cy="1001712"/>
          </a:xfrm>
          <a:custGeom>
            <a:avLst/>
            <a:gdLst>
              <a:gd name="connsiteX0" fmla="*/ 0 w 2003576"/>
              <a:gd name="connsiteY0" fmla="*/ 100179 h 1001788"/>
              <a:gd name="connsiteX1" fmla="*/ 100179 w 2003576"/>
              <a:gd name="connsiteY1" fmla="*/ 0 h 1001788"/>
              <a:gd name="connsiteX2" fmla="*/ 1903397 w 2003576"/>
              <a:gd name="connsiteY2" fmla="*/ 0 h 1001788"/>
              <a:gd name="connsiteX3" fmla="*/ 2003576 w 2003576"/>
              <a:gd name="connsiteY3" fmla="*/ 100179 h 1001788"/>
              <a:gd name="connsiteX4" fmla="*/ 2003576 w 2003576"/>
              <a:gd name="connsiteY4" fmla="*/ 901609 h 1001788"/>
              <a:gd name="connsiteX5" fmla="*/ 1903397 w 2003576"/>
              <a:gd name="connsiteY5" fmla="*/ 1001788 h 1001788"/>
              <a:gd name="connsiteX6" fmla="*/ 100179 w 2003576"/>
              <a:gd name="connsiteY6" fmla="*/ 1001788 h 1001788"/>
              <a:gd name="connsiteX7" fmla="*/ 0 w 2003576"/>
              <a:gd name="connsiteY7" fmla="*/ 901609 h 1001788"/>
              <a:gd name="connsiteX8" fmla="*/ 0 w 2003576"/>
              <a:gd name="connsiteY8" fmla="*/ 100179 h 10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576" h="1001788">
                <a:moveTo>
                  <a:pt x="0" y="100179"/>
                </a:moveTo>
                <a:cubicBezTo>
                  <a:pt x="0" y="44852"/>
                  <a:pt x="44852" y="0"/>
                  <a:pt x="100179" y="0"/>
                </a:cubicBezTo>
                <a:lnTo>
                  <a:pt x="1903397" y="0"/>
                </a:lnTo>
                <a:cubicBezTo>
                  <a:pt x="1958724" y="0"/>
                  <a:pt x="2003576" y="44852"/>
                  <a:pt x="2003576" y="100179"/>
                </a:cubicBezTo>
                <a:lnTo>
                  <a:pt x="2003576" y="901609"/>
                </a:lnTo>
                <a:cubicBezTo>
                  <a:pt x="2003576" y="956936"/>
                  <a:pt x="1958724" y="1001788"/>
                  <a:pt x="1903397" y="1001788"/>
                </a:cubicBezTo>
                <a:lnTo>
                  <a:pt x="100179" y="1001788"/>
                </a:lnTo>
                <a:cubicBezTo>
                  <a:pt x="44852" y="1001788"/>
                  <a:pt x="0" y="956936"/>
                  <a:pt x="0" y="901609"/>
                </a:cubicBezTo>
                <a:lnTo>
                  <a:pt x="0" y="100179"/>
                </a:lnTo>
                <a:close/>
              </a:path>
            </a:pathLst>
          </a:custGeom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4581" tIns="44581" rIns="44581" bIns="44581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Результат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684213" y="2133600"/>
            <a:ext cx="2003425" cy="1001713"/>
          </a:xfrm>
          <a:custGeom>
            <a:avLst/>
            <a:gdLst>
              <a:gd name="connsiteX0" fmla="*/ 0 w 2003576"/>
              <a:gd name="connsiteY0" fmla="*/ 100179 h 1001788"/>
              <a:gd name="connsiteX1" fmla="*/ 100179 w 2003576"/>
              <a:gd name="connsiteY1" fmla="*/ 0 h 1001788"/>
              <a:gd name="connsiteX2" fmla="*/ 1903397 w 2003576"/>
              <a:gd name="connsiteY2" fmla="*/ 0 h 1001788"/>
              <a:gd name="connsiteX3" fmla="*/ 2003576 w 2003576"/>
              <a:gd name="connsiteY3" fmla="*/ 100179 h 1001788"/>
              <a:gd name="connsiteX4" fmla="*/ 2003576 w 2003576"/>
              <a:gd name="connsiteY4" fmla="*/ 901609 h 1001788"/>
              <a:gd name="connsiteX5" fmla="*/ 1903397 w 2003576"/>
              <a:gd name="connsiteY5" fmla="*/ 1001788 h 1001788"/>
              <a:gd name="connsiteX6" fmla="*/ 100179 w 2003576"/>
              <a:gd name="connsiteY6" fmla="*/ 1001788 h 1001788"/>
              <a:gd name="connsiteX7" fmla="*/ 0 w 2003576"/>
              <a:gd name="connsiteY7" fmla="*/ 901609 h 1001788"/>
              <a:gd name="connsiteX8" fmla="*/ 0 w 2003576"/>
              <a:gd name="connsiteY8" fmla="*/ 100179 h 10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576" h="1001788">
                <a:moveTo>
                  <a:pt x="0" y="100179"/>
                </a:moveTo>
                <a:cubicBezTo>
                  <a:pt x="0" y="44852"/>
                  <a:pt x="44852" y="0"/>
                  <a:pt x="100179" y="0"/>
                </a:cubicBezTo>
                <a:lnTo>
                  <a:pt x="1903397" y="0"/>
                </a:lnTo>
                <a:cubicBezTo>
                  <a:pt x="1958724" y="0"/>
                  <a:pt x="2003576" y="44852"/>
                  <a:pt x="2003576" y="100179"/>
                </a:cubicBezTo>
                <a:lnTo>
                  <a:pt x="2003576" y="901609"/>
                </a:lnTo>
                <a:cubicBezTo>
                  <a:pt x="2003576" y="956936"/>
                  <a:pt x="1958724" y="1001788"/>
                  <a:pt x="1903397" y="1001788"/>
                </a:cubicBezTo>
                <a:lnTo>
                  <a:pt x="100179" y="1001788"/>
                </a:lnTo>
                <a:cubicBezTo>
                  <a:pt x="44852" y="1001788"/>
                  <a:pt x="0" y="956936"/>
                  <a:pt x="0" y="901609"/>
                </a:cubicBezTo>
                <a:lnTo>
                  <a:pt x="0" y="100179"/>
                </a:lnTo>
                <a:close/>
              </a:path>
            </a:pathLst>
          </a:custGeom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4581" tIns="44581" rIns="44581" bIns="44581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Актуальность выбранной темы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250825" y="4797425"/>
            <a:ext cx="2436813" cy="1001713"/>
          </a:xfrm>
          <a:custGeom>
            <a:avLst/>
            <a:gdLst>
              <a:gd name="connsiteX0" fmla="*/ 0 w 2003576"/>
              <a:gd name="connsiteY0" fmla="*/ 100179 h 1001788"/>
              <a:gd name="connsiteX1" fmla="*/ 100179 w 2003576"/>
              <a:gd name="connsiteY1" fmla="*/ 0 h 1001788"/>
              <a:gd name="connsiteX2" fmla="*/ 1903397 w 2003576"/>
              <a:gd name="connsiteY2" fmla="*/ 0 h 1001788"/>
              <a:gd name="connsiteX3" fmla="*/ 2003576 w 2003576"/>
              <a:gd name="connsiteY3" fmla="*/ 100179 h 1001788"/>
              <a:gd name="connsiteX4" fmla="*/ 2003576 w 2003576"/>
              <a:gd name="connsiteY4" fmla="*/ 901609 h 1001788"/>
              <a:gd name="connsiteX5" fmla="*/ 1903397 w 2003576"/>
              <a:gd name="connsiteY5" fmla="*/ 1001788 h 1001788"/>
              <a:gd name="connsiteX6" fmla="*/ 100179 w 2003576"/>
              <a:gd name="connsiteY6" fmla="*/ 1001788 h 1001788"/>
              <a:gd name="connsiteX7" fmla="*/ 0 w 2003576"/>
              <a:gd name="connsiteY7" fmla="*/ 901609 h 1001788"/>
              <a:gd name="connsiteX8" fmla="*/ 0 w 2003576"/>
              <a:gd name="connsiteY8" fmla="*/ 100179 h 10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576" h="1001788">
                <a:moveTo>
                  <a:pt x="0" y="100179"/>
                </a:moveTo>
                <a:cubicBezTo>
                  <a:pt x="0" y="44852"/>
                  <a:pt x="44852" y="0"/>
                  <a:pt x="100179" y="0"/>
                </a:cubicBezTo>
                <a:lnTo>
                  <a:pt x="1903397" y="0"/>
                </a:lnTo>
                <a:cubicBezTo>
                  <a:pt x="1958724" y="0"/>
                  <a:pt x="2003576" y="44852"/>
                  <a:pt x="2003576" y="100179"/>
                </a:cubicBezTo>
                <a:lnTo>
                  <a:pt x="2003576" y="901609"/>
                </a:lnTo>
                <a:cubicBezTo>
                  <a:pt x="2003576" y="956936"/>
                  <a:pt x="1958724" y="1001788"/>
                  <a:pt x="1903397" y="1001788"/>
                </a:cubicBezTo>
                <a:lnTo>
                  <a:pt x="100179" y="1001788"/>
                </a:lnTo>
                <a:cubicBezTo>
                  <a:pt x="44852" y="1001788"/>
                  <a:pt x="0" y="956936"/>
                  <a:pt x="0" y="901609"/>
                </a:cubicBezTo>
                <a:lnTo>
                  <a:pt x="0" y="100179"/>
                </a:lnTo>
                <a:close/>
              </a:path>
            </a:pathLst>
          </a:custGeom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0616" tIns="70616" rIns="70616" bIns="70616" anchor="ctr"/>
          <a:lstStyle/>
          <a:p>
            <a:pPr>
              <a:defRPr/>
            </a:pPr>
            <a:r>
              <a:rPr lang="ru-RU" sz="2400">
                <a:solidFill>
                  <a:srgbClr val="000000"/>
                </a:solidFill>
              </a:rPr>
              <a:t> </a:t>
            </a:r>
          </a:p>
          <a:p>
            <a:pPr algn="ctr">
              <a:defRPr/>
            </a:pPr>
            <a:r>
              <a:rPr lang="ru-RU" sz="2400">
                <a:solidFill>
                  <a:srgbClr val="000000"/>
                </a:solidFill>
              </a:rPr>
              <a:t>Цель  </a:t>
            </a: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>
                <a:solidFill>
                  <a:srgbClr val="000000"/>
                </a:solidFill>
              </a:rPr>
              <a:t>Задачи проекта</a:t>
            </a: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1" name="Левая фигурная скобка 30"/>
          <p:cNvSpPr/>
          <p:nvPr/>
        </p:nvSpPr>
        <p:spPr>
          <a:xfrm rot="5400000" flipH="1">
            <a:off x="4021931" y="910432"/>
            <a:ext cx="1087437" cy="5543550"/>
          </a:xfrm>
          <a:prstGeom prst="leftBrace">
            <a:avLst>
              <a:gd name="adj1" fmla="val 8333"/>
              <a:gd name="adj2" fmla="val 49758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2687638" y="2633663"/>
            <a:ext cx="8763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572125" y="2667000"/>
            <a:ext cx="800100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31" idx="1"/>
          </p:cNvCxnSpPr>
          <p:nvPr/>
        </p:nvCxnSpPr>
        <p:spPr>
          <a:xfrm flipH="1">
            <a:off x="1685925" y="4225925"/>
            <a:ext cx="2892425" cy="52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31" idx="1"/>
          </p:cNvCxnSpPr>
          <p:nvPr/>
        </p:nvCxnSpPr>
        <p:spPr>
          <a:xfrm>
            <a:off x="4578350" y="4225925"/>
            <a:ext cx="0" cy="52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31" idx="1"/>
          </p:cNvCxnSpPr>
          <p:nvPr/>
        </p:nvCxnSpPr>
        <p:spPr>
          <a:xfrm>
            <a:off x="4578350" y="4225925"/>
            <a:ext cx="2946400" cy="52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2687638" y="5297488"/>
            <a:ext cx="8763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572125" y="5249863"/>
            <a:ext cx="800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64807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 работе над проектом используют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>
          <a:xfrm>
            <a:off x="395288" y="1196975"/>
            <a:ext cx="8424862" cy="5545138"/>
          </a:xfrm>
        </p:spPr>
        <p:txBody>
          <a:bodyPr/>
          <a:lstStyle/>
          <a:p>
            <a:pPr marL="342900" indent="-342900" algn="l" eaLnBrk="1" hangingPunct="1">
              <a:buClr>
                <a:srgbClr val="55160F"/>
              </a:buClr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Исторические данные изучаемой проблемы</a:t>
            </a:r>
          </a:p>
          <a:p>
            <a:pPr marL="342900" indent="-342900" algn="l" eaLnBrk="1" hangingPunct="1">
              <a:buClr>
                <a:srgbClr val="55160F"/>
              </a:buClr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Жизненные ситуации предполагаемой гипотезы</a:t>
            </a:r>
          </a:p>
          <a:p>
            <a:pPr marL="342900" indent="-342900" algn="l" eaLnBrk="1" hangingPunct="1">
              <a:buClr>
                <a:srgbClr val="55160F"/>
              </a:buClr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Отношение современного поколения школьников к рассматриваемым проблемам</a:t>
            </a:r>
          </a:p>
          <a:p>
            <a:pPr marL="342900" indent="-342900" algn="l" eaLnBrk="1" hangingPunct="1">
              <a:buClr>
                <a:srgbClr val="55160F"/>
              </a:buClr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Можно подготовить вопросы для анкетирования</a:t>
            </a:r>
          </a:p>
          <a:p>
            <a:pPr marL="342900" indent="-342900" algn="l" eaLnBrk="1" hangingPunct="1">
              <a:buClr>
                <a:srgbClr val="55160F"/>
              </a:buClr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Анализ полученных результатов</a:t>
            </a:r>
          </a:p>
          <a:p>
            <a:pPr marL="342900" indent="-342900" algn="l" eaLnBrk="1" hangingPunct="1">
              <a:buClr>
                <a:srgbClr val="55160F"/>
              </a:buClr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Делаем выводы</a:t>
            </a:r>
          </a:p>
          <a:p>
            <a:pPr marL="342900" indent="-342900" algn="l" eaLnBrk="1" hangingPunct="1">
              <a:buClr>
                <a:srgbClr val="55160F"/>
              </a:buClr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Пишем заключение </a:t>
            </a:r>
          </a:p>
          <a:p>
            <a:pPr marL="342900" indent="-342900" algn="l" eaLnBrk="1" hangingPunct="1">
              <a:buClr>
                <a:srgbClr val="55160F"/>
              </a:buClr>
            </a:pPr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Защита проекта может проходить в несколько этапов</a:t>
            </a:r>
            <a:endParaRPr lang="ru-RU" sz="2800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908050"/>
            <a:ext cx="8964612" cy="5834063"/>
          </a:xfrm>
        </p:spPr>
        <p:txBody>
          <a:bodyPr rtlCol="0">
            <a:normAutofit/>
          </a:bodyPr>
          <a:lstStyle/>
          <a:p>
            <a:pPr marL="342900" indent="-342900" algn="l" eaLnBrk="1" fontAlgn="auto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Предварительное слушание или представление проекта в виде реферата, доклада, тематического сообщения на уроке , во внеурочное время</a:t>
            </a:r>
          </a:p>
          <a:p>
            <a:pPr marL="342900" indent="-342900" algn="l" eaLnBrk="1" fontAlgn="auto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Предоставление результатов и выводов проведенного анкетирования для обсуждения</a:t>
            </a:r>
          </a:p>
          <a:p>
            <a:pPr marL="342900" indent="-342900" algn="l" eaLnBrk="1" fontAlgn="auto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Выставка рисунков, просмотр диаграмм, схем, таблиц</a:t>
            </a:r>
          </a:p>
          <a:p>
            <a:pPr algn="l" eaLnBrk="1" fontAlgn="auto" hangingPunct="1">
              <a:buClr>
                <a:schemeClr val="accent2">
                  <a:lumMod val="50000"/>
                </a:schemeClr>
              </a:buClr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842543"/>
            <a:ext cx="2448421" cy="210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42542"/>
            <a:ext cx="2520280" cy="203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792088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Защита проекта</a:t>
            </a:r>
            <a:endParaRPr lang="ru-RU" sz="2800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268413"/>
            <a:ext cx="8642350" cy="5329237"/>
          </a:xfrm>
        </p:spPr>
        <p:txBody>
          <a:bodyPr rtlCol="0">
            <a:normAutofit/>
          </a:bodyPr>
          <a:lstStyle/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Защищая свой проект, дети учатся:</a:t>
            </a:r>
          </a:p>
          <a:p>
            <a:pPr marL="342900" indent="-342900" algn="just" eaLnBrk="1" fontAlgn="auto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преподносить результаты проведенной  работы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 algn="just" eaLnBrk="1" fontAlgn="auto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анализировать свои успехи и неудачи; 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 algn="just" eaLnBrk="1" fontAlgn="auto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умению </a:t>
            </a:r>
            <a:r>
              <a:rPr lang="ru-RU" sz="2400" dirty="0">
                <a:solidFill>
                  <a:schemeClr val="tx1"/>
                </a:solidFill>
              </a:rPr>
              <a:t>«держать аудиторию»;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 algn="just" eaLnBrk="1" fontAlgn="auto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видеть </a:t>
            </a:r>
            <a:r>
              <a:rPr lang="ru-RU" sz="2400" dirty="0">
                <a:solidFill>
                  <a:schemeClr val="tx1"/>
                </a:solidFill>
              </a:rPr>
              <a:t>перспективы </a:t>
            </a:r>
            <a:r>
              <a:rPr lang="ru-RU" sz="2400" dirty="0" smtClean="0">
                <a:solidFill>
                  <a:schemeClr val="tx1"/>
                </a:solidFill>
              </a:rPr>
              <a:t>дальнейшей </a:t>
            </a:r>
            <a:r>
              <a:rPr lang="ru-RU" sz="2400" dirty="0">
                <a:solidFill>
                  <a:schemeClr val="tx1"/>
                </a:solidFill>
              </a:rPr>
              <a:t>работы…</a:t>
            </a:r>
          </a:p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077073"/>
            <a:ext cx="2592511" cy="206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077072"/>
            <a:ext cx="2754313" cy="206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820349" cy="90872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 апреле в школе проходит тематическая научная конференция и  «Ярмарка идей»</a:t>
            </a:r>
            <a:endParaRPr lang="ru-RU" sz="2800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1052513"/>
            <a:ext cx="8712200" cy="5689600"/>
          </a:xfrm>
        </p:spPr>
        <p:txBody>
          <a:bodyPr rtlCol="0">
            <a:norm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конференции </a:t>
            </a:r>
            <a:r>
              <a:rPr lang="ru-RU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участвуют победители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проектов.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«Ярмарке идей» можно представить проект, творческую работу, исследовательскую или практическую работу. В ярмарке участниками и гостями могут быть все учителя, дети и их родители.</a:t>
            </a:r>
          </a:p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8" y="3476625"/>
            <a:ext cx="2252662" cy="192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3500438"/>
            <a:ext cx="2519363" cy="192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113" y="3476625"/>
            <a:ext cx="2568575" cy="192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 marL="32004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sz="2600" i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детей  адаптироваться в современном мире к жизненным ситуациям и проблемам, вопросам и </a:t>
            </a:r>
            <a:r>
              <a:rPr lang="ru-RU" sz="2600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взаимоотношениям поможет </a:t>
            </a:r>
            <a:r>
              <a:rPr lang="ru-RU" sz="2600" i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умение работать  с проектами в школе</a:t>
            </a:r>
            <a:r>
              <a:rPr lang="ru-RU" sz="2800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br>
              <a:rPr lang="ru-RU" sz="2800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2349500"/>
            <a:ext cx="8229600" cy="3776663"/>
          </a:xfrm>
        </p:spPr>
        <p:txBody>
          <a:bodyPr rtlCol="0">
            <a:normAutofit/>
          </a:bodyPr>
          <a:lstStyle/>
          <a:p>
            <a:pPr indent="342900" eaLnBrk="1" fontAlgn="auto" hangingPunct="1">
              <a:buClr>
                <a:schemeClr val="accent2">
                  <a:lumMod val="50000"/>
                </a:schemeClr>
              </a:buClr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Проектная деятельность в школе (учебный проект) помогает реализовать установленные требования  «Федерального государственного образовательного стандарта» основного общего образования  детей, открывает </a:t>
            </a:r>
            <a:r>
              <a:rPr lang="ru-RU" sz="2400" dirty="0">
                <a:solidFill>
                  <a:schemeClr val="tx1"/>
                </a:solidFill>
              </a:rPr>
              <a:t>учащимся </a:t>
            </a:r>
            <a:r>
              <a:rPr lang="ru-RU" sz="2400" dirty="0" smtClean="0">
                <a:solidFill>
                  <a:schemeClr val="tx1"/>
                </a:solidFill>
              </a:rPr>
              <a:t>возможности </a:t>
            </a:r>
            <a:r>
              <a:rPr lang="ru-RU" sz="2400" dirty="0">
                <a:solidFill>
                  <a:schemeClr val="tx1"/>
                </a:solidFill>
              </a:rPr>
              <a:t>в  </a:t>
            </a:r>
            <a:r>
              <a:rPr lang="ru-RU" sz="2400" dirty="0" smtClean="0">
                <a:solidFill>
                  <a:schemeClr val="tx1"/>
                </a:solidFill>
              </a:rPr>
              <a:t> становление и развитие личности в её индивидуальности, самобытности, уникальности, неповторимости.</a:t>
            </a:r>
            <a:endParaRPr lang="ru-RU" sz="2400" dirty="0">
              <a:solidFill>
                <a:schemeClr val="tx1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2664296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Georgia" pitchFamily="18" charset="0"/>
              <a:buNone/>
              <a:defRPr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</a:rPr>
              <a:t>*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/>
              </a:rPr>
              <a:t> Проект </a:t>
            </a:r>
            <a:r>
              <a:rPr lang="ru-RU" sz="2800" i="1" dirty="0">
                <a:solidFill>
                  <a:schemeClr val="tx1"/>
                </a:solidFill>
                <a:effectLst/>
                <a:latin typeface="Times New Roman"/>
              </a:rPr>
              <a:t>– работа, направленная на решение конкретной проблемы, на достижение оптимальным способом заранее запланированного 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/>
              </a:rPr>
              <a:t>результата.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3213100"/>
            <a:ext cx="8640762" cy="36449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B9CA1A">
                  <a:lumMod val="75000"/>
                </a:srgbClr>
              </a:buClr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sz="2800" b="1" i="1" dirty="0" smtClean="0">
                <a:solidFill>
                  <a:schemeClr val="tx1"/>
                </a:solidFill>
              </a:rPr>
              <a:t> Для </a:t>
            </a:r>
            <a:r>
              <a:rPr lang="ru-RU" sz="2800" b="1" i="1" dirty="0">
                <a:solidFill>
                  <a:schemeClr val="tx1"/>
                </a:solidFill>
              </a:rPr>
              <a:t>ученика проект – это возможность максимально раскрыть свой творческий потенциал, расширить активную учебно-познавательную деятельность.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6461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76672"/>
            <a:ext cx="8496944" cy="2376264"/>
          </a:xfrm>
        </p:spPr>
        <p:txBody>
          <a:bodyPr/>
          <a:lstStyle/>
          <a:p>
            <a:pPr marL="0" lvl="2" indent="0"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kern="12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+mn-ea"/>
                <a:cs typeface="+mn-cs"/>
              </a:rPr>
              <a:t>*</a:t>
            </a:r>
            <a:r>
              <a:rPr lang="ru-RU" sz="2400" b="0" kern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400" b="0" kern="1200" dirty="0" smtClean="0">
                <a:latin typeface="Times New Roman"/>
                <a:ea typeface="+mn-ea"/>
                <a:cs typeface="+mn-cs"/>
              </a:rPr>
              <a:t>Работа </a:t>
            </a:r>
            <a:r>
              <a:rPr lang="ru-RU" sz="2400" b="0" kern="1200" dirty="0">
                <a:latin typeface="Times New Roman"/>
                <a:ea typeface="+mn-ea"/>
                <a:cs typeface="+mn-cs"/>
              </a:rPr>
              <a:t>над проектом обеспечивает эффективное сочетания урочных и внеурочных форм организации образовательного процесса, взаимодействия всех его участников </a:t>
            </a:r>
            <a:r>
              <a:rPr lang="ru-RU" sz="2400" b="0" kern="1200" dirty="0" smtClean="0">
                <a:latin typeface="Times New Roman"/>
                <a:ea typeface="+mn-ea"/>
                <a:cs typeface="+mn-cs"/>
              </a:rPr>
              <a:t>: ученика </a:t>
            </a:r>
            <a:r>
              <a:rPr lang="ru-RU" sz="2400" b="0" kern="1200" dirty="0">
                <a:latin typeface="Times New Roman"/>
                <a:ea typeface="+mn-ea"/>
                <a:cs typeface="+mn-cs"/>
              </a:rPr>
              <a:t>и учителя, ученика с </a:t>
            </a:r>
            <a:r>
              <a:rPr lang="ru-RU" sz="2400" b="0" kern="1200" dirty="0" smtClean="0">
                <a:latin typeface="Times New Roman"/>
                <a:ea typeface="+mn-ea"/>
                <a:cs typeface="+mn-cs"/>
              </a:rPr>
              <a:t>одноклассниками</a:t>
            </a:r>
            <a:r>
              <a:rPr lang="ru-RU" sz="2400" b="0" kern="1200" dirty="0">
                <a:latin typeface="Times New Roman"/>
                <a:ea typeface="+mn-ea"/>
                <a:cs typeface="+mn-cs"/>
              </a:rPr>
              <a:t>, </a:t>
            </a:r>
            <a:r>
              <a:rPr lang="ru-RU" sz="2400" b="0" kern="1200" dirty="0" smtClean="0">
                <a:latin typeface="Times New Roman"/>
                <a:ea typeface="+mn-ea"/>
                <a:cs typeface="+mn-cs"/>
              </a:rPr>
              <a:t> ученика </a:t>
            </a:r>
            <a:r>
              <a:rPr lang="ru-RU" sz="2400" b="0" kern="1200" dirty="0">
                <a:latin typeface="Times New Roman"/>
                <a:ea typeface="+mn-ea"/>
                <a:cs typeface="+mn-cs"/>
              </a:rPr>
              <a:t>и родителей.</a:t>
            </a:r>
            <a:br>
              <a:rPr lang="ru-RU" sz="2400" b="0" kern="1200" dirty="0">
                <a:latin typeface="Times New Roman"/>
                <a:ea typeface="+mn-ea"/>
                <a:cs typeface="+mn-cs"/>
              </a:rPr>
            </a:br>
            <a:endParaRPr lang="ru-RU" sz="2400" b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8195" name="Текст 7"/>
          <p:cNvSpPr>
            <a:spLocks noGrp="1"/>
          </p:cNvSpPr>
          <p:nvPr>
            <p:ph type="body" idx="1"/>
          </p:nvPr>
        </p:nvSpPr>
        <p:spPr>
          <a:xfrm>
            <a:off x="539750" y="2565400"/>
            <a:ext cx="8353425" cy="4103688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algn="ctr" eaLnBrk="1" hangingPunct="1"/>
            <a:r>
              <a:rPr lang="ru-RU" sz="2400" b="1" i="1" smtClean="0">
                <a:solidFill>
                  <a:schemeClr val="tx1"/>
                </a:solidFill>
              </a:rPr>
              <a:t>Защита проекта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39" y="3356992"/>
            <a:ext cx="3615233" cy="2308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3356992"/>
            <a:ext cx="3600399" cy="2308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52128"/>
          </a:xfrm>
        </p:spPr>
        <p:txBody>
          <a:bodyPr/>
          <a:lstStyle/>
          <a:p>
            <a:pPr marL="0" indent="45720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i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работе </a:t>
            </a:r>
            <a:r>
              <a:rPr lang="ru-RU" sz="2800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2800" i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проектами  имеет смысл применять групповую и индивидуальную работу</a:t>
            </a:r>
            <a:r>
              <a:rPr lang="ru-RU" sz="2400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388" y="1844675"/>
            <a:ext cx="8785225" cy="4321175"/>
          </a:xfrm>
        </p:spPr>
        <p:txBody>
          <a:bodyPr rtlCol="0">
            <a:norm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Групповые </a:t>
            </a:r>
            <a:r>
              <a:rPr lang="ru-RU" sz="2400" dirty="0">
                <a:solidFill>
                  <a:schemeClr val="tx1"/>
                </a:solidFill>
              </a:rPr>
              <a:t>проекты, наряду с учебными задачами помогают формировать коллектив класса, развивать у детей навыки сотрудничества.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Индивидуальная </a:t>
            </a:r>
            <a:r>
              <a:rPr lang="ru-RU" sz="2400" dirty="0">
                <a:solidFill>
                  <a:schemeClr val="tx1"/>
                </a:solidFill>
              </a:rPr>
              <a:t>проектная работа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дает возможность точечно воздействовать не только на дефицит в знаниях, умениях и навыках, но и на формирование личности учащегося в целом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</a:p>
          <a:p>
            <a:pPr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Учитель </a:t>
            </a:r>
            <a:r>
              <a:rPr lang="ru-RU" sz="2400" i="1" dirty="0">
                <a:solidFill>
                  <a:schemeClr val="tx1"/>
                </a:solidFill>
              </a:rPr>
              <a:t>строит  работу над проектом с учётом индивидуальных возрастных, психологических и физиологических особенностей обучающихся.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288" y="116632"/>
            <a:ext cx="8568952" cy="2736304"/>
          </a:xfrm>
        </p:spPr>
        <p:txBody>
          <a:bodyPr/>
          <a:lstStyle/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+mn-ea"/>
                <a:cs typeface="+mn-cs"/>
              </a:rPr>
              <a:t>*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Работа над проектом помогает ребенку раскрыть свои возможности, так как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может включать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в себя элементы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докладов, рефератов, исследований и любых других видов самостоятельной творческой работы учащихся,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и различных способов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достижения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/>
                <a:ea typeface="+mn-ea"/>
                <a:cs typeface="+mn-cs"/>
              </a:rPr>
              <a:t>цели проекта.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569325" cy="5229225"/>
          </a:xfrm>
        </p:spPr>
        <p:txBody>
          <a:bodyPr rtlCol="0">
            <a:normAutofit/>
          </a:bodyPr>
          <a:lstStyle/>
          <a:p>
            <a:pPr indent="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2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4" descr="C:\Documents and Settings\Надя\Мои документы\фото новы 2011-2012\проект\DSC07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56993"/>
            <a:ext cx="237626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84985"/>
            <a:ext cx="259228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4986"/>
            <a:ext cx="237626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936104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effectLst/>
              </a:rPr>
              <a:t>Проектная деятельность учащегося начинается с выбора темы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1268760"/>
          <a:ext cx="89289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40960" cy="1008112"/>
          </a:xfrm>
        </p:spPr>
        <p:txBody>
          <a:bodyPr/>
          <a:lstStyle/>
          <a:p>
            <a:pPr marL="0" indent="45720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В работе над проектом обязательно присутствуют</a:t>
            </a:r>
            <a:endParaRPr lang="ru-RU" sz="28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988840"/>
          <a:ext cx="84969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568952" cy="576064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Структура проекта</a:t>
            </a:r>
            <a:endParaRPr lang="ru-RU" sz="2800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16111694"/>
              </p:ext>
            </p:extLst>
          </p:nvPr>
        </p:nvGraphicFramePr>
        <p:xfrm>
          <a:off x="179512" y="908720"/>
          <a:ext cx="8856984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646</TotalTime>
  <Words>648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Проектная работа в школе (из опыта работы)</vt:lpstr>
      <vt:lpstr>Подготовить детей  адаптироваться в современном мире к жизненным ситуациям и проблемам, вопросам и взаимоотношениям поможет умение работать  с проектами в школе. </vt:lpstr>
      <vt:lpstr>* Проект – работа, направленная на решение конкретной проблемы, на достижение оптимальным способом заранее запланированного результата.</vt:lpstr>
      <vt:lpstr>* Работа над проектом обеспечивает эффективное сочетания урочных и внеурочных форм организации образовательного процесса, взаимодействия всех его участников : ученика и учителя, ученика с одноклассниками,  ученика и родителей. </vt:lpstr>
      <vt:lpstr>В работе над проектами  имеет смысл применять групповую и индивидуальную работу. </vt:lpstr>
      <vt:lpstr>* Работа над проектом помогает ребенку раскрыть свои возможности, так как может включать в себя элементы докладов, рефератов, исследований и любых других видов самостоятельной творческой работы учащихся, и различных способов достижения цели проекта.</vt:lpstr>
      <vt:lpstr>Проектная деятельность учащегося начинается с выбора темы</vt:lpstr>
      <vt:lpstr>В работе над проектом обязательно присутствуют</vt:lpstr>
      <vt:lpstr>Структура проекта</vt:lpstr>
      <vt:lpstr>Непременным условием проекта является его публичная защита, презентация </vt:lpstr>
      <vt:lpstr>* Элемент презентации – важнейшая сторона работы над проектом, которая предполагает рефлексивную оценку автором всей проделанной</vt:lpstr>
      <vt:lpstr>По своей сути проектный метод обучения близок к проблемному обучению, которое предполагает последовательное и целенаправленное выдвижение перед учащимися познавательных проблем, решая которые, они под руководством учителя активно усваивают новые </vt:lpstr>
      <vt:lpstr>Урочная и внеурочная проектная деятельность из опыта работы</vt:lpstr>
      <vt:lpstr>Пишем аннотацию к проектной работе по выбранной теме. В нее входят:</vt:lpstr>
      <vt:lpstr>В работе над проектом используют</vt:lpstr>
      <vt:lpstr>Защита проекта может проходить в несколько этапов</vt:lpstr>
      <vt:lpstr>Защита проекта</vt:lpstr>
      <vt:lpstr>В апреле в школе проходит тематическая научная конференция и  «Ярмарка идей»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83</cp:revision>
  <dcterms:created xsi:type="dcterms:W3CDTF">2013-01-10T15:58:42Z</dcterms:created>
  <dcterms:modified xsi:type="dcterms:W3CDTF">2013-05-23T16:41:06Z</dcterms:modified>
</cp:coreProperties>
</file>