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F946E-4229-4F30-9893-7C67D2D6300A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AE4B-E5D3-400F-8CF2-1A044C4F2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по русскому языку в 7 </a:t>
            </a:r>
            <a:r>
              <a:rPr lang="ru-RU" dirty="0" err="1" smtClean="0"/>
              <a:t>кл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86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9</a:t>
            </a:r>
            <a:r>
              <a:rPr lang="ru-RU" dirty="0" smtClean="0"/>
              <a:t>.Укажите грамматически правильное продолжение предложения: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ru-RU" b="1" i="1" dirty="0" smtClean="0"/>
              <a:t>Работая над сочинением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1  ученицей была дана оценка прочитанного.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2  не подменяй оценку текста пересказом.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10.Укажите сложное предложение (знаки не расставлены):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r>
              <a:rPr lang="ru-RU" i="1" dirty="0" smtClean="0"/>
              <a:t>. Сильно страдают от холода и голода зимой певчие птицы.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2. Солнце поднимается из-за облаков и заливает лес и поле светом.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3.Солнце скрылось и ночные тени надвигались со стороны леса.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126841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Расставь ударение: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звонит, щавель</a:t>
            </a:r>
            <a:r>
              <a:rPr lang="ru-RU" dirty="0" smtClean="0"/>
              <a:t>, столяр, баловать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нефтепровод, заперта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2.Укажите предложение с грамматической ошибкой: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 </a:t>
            </a:r>
            <a:r>
              <a:rPr lang="ru-RU" i="1" dirty="0" smtClean="0"/>
              <a:t>Многие из туристов, бывавших в </a:t>
            </a:r>
            <a:r>
              <a:rPr lang="ru-RU" i="1" dirty="0" err="1" smtClean="0"/>
              <a:t>Тригорском</a:t>
            </a:r>
            <a:r>
              <a:rPr lang="ru-RU" i="1" dirty="0" smtClean="0"/>
              <a:t>, любовались великолепным парком.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2. В журнале «Науке и жизни» публикуются интересные статьи.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3. Напиши мне письмо сразу по приезде домой.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3.Укажи строчку, в которой пишется одинаковая буква: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 Бес… </a:t>
            </a:r>
            <a:r>
              <a:rPr lang="ru-RU" dirty="0" err="1" smtClean="0"/>
              <a:t>порный</a:t>
            </a:r>
            <a:r>
              <a:rPr lang="ru-RU" dirty="0" smtClean="0"/>
              <a:t>, …беречь,…</a:t>
            </a:r>
            <a:r>
              <a:rPr lang="ru-RU" dirty="0" err="1" smtClean="0"/>
              <a:t>дешний</a:t>
            </a:r>
            <a:r>
              <a:rPr lang="ru-RU" dirty="0" smtClean="0"/>
              <a:t>, </a:t>
            </a:r>
            <a:r>
              <a:rPr lang="ru-RU" dirty="0" err="1" smtClean="0"/>
              <a:t>ра</a:t>
            </a:r>
            <a:r>
              <a:rPr lang="ru-RU" dirty="0" smtClean="0"/>
              <a:t>…таять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Пр…</a:t>
            </a:r>
            <a:r>
              <a:rPr lang="ru-RU" dirty="0" err="1" smtClean="0"/>
              <a:t>зидент</a:t>
            </a:r>
            <a:r>
              <a:rPr lang="ru-RU" dirty="0" smtClean="0"/>
              <a:t>, </a:t>
            </a:r>
            <a:r>
              <a:rPr lang="ru-RU" dirty="0" err="1" smtClean="0"/>
              <a:t>пр</a:t>
            </a:r>
            <a:r>
              <a:rPr lang="ru-RU" dirty="0" smtClean="0"/>
              <a:t>…</a:t>
            </a:r>
            <a:r>
              <a:rPr lang="ru-RU" dirty="0" err="1" smtClean="0"/>
              <a:t>тензия</a:t>
            </a:r>
            <a:r>
              <a:rPr lang="ru-RU" dirty="0" smtClean="0"/>
              <a:t>, </a:t>
            </a:r>
            <a:r>
              <a:rPr lang="ru-RU" dirty="0" err="1" smtClean="0"/>
              <a:t>пр</a:t>
            </a:r>
            <a:r>
              <a:rPr lang="ru-RU" dirty="0" smtClean="0"/>
              <a:t>…одолеть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 Раз…</a:t>
            </a:r>
            <a:r>
              <a:rPr lang="ru-RU" dirty="0" err="1" smtClean="0"/>
              <a:t>грать</a:t>
            </a:r>
            <a:r>
              <a:rPr lang="ru-RU" dirty="0" smtClean="0"/>
              <a:t>, пред…</a:t>
            </a:r>
            <a:r>
              <a:rPr lang="ru-RU" dirty="0" err="1" smtClean="0"/>
              <a:t>стория</a:t>
            </a:r>
            <a:r>
              <a:rPr lang="ru-RU" dirty="0" smtClean="0"/>
              <a:t>, сверх…</a:t>
            </a:r>
            <a:r>
              <a:rPr lang="ru-RU" dirty="0" err="1" smtClean="0"/>
              <a:t>нтересный</a:t>
            </a:r>
            <a:r>
              <a:rPr lang="ru-RU" dirty="0" smtClean="0"/>
              <a:t>, спорт…</a:t>
            </a:r>
            <a:r>
              <a:rPr lang="ru-RU" dirty="0" err="1" smtClean="0"/>
              <a:t>нвентарь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 Об…</a:t>
            </a:r>
            <a:r>
              <a:rPr lang="ru-RU" dirty="0" err="1" smtClean="0"/>
              <a:t>йти</a:t>
            </a:r>
            <a:r>
              <a:rPr lang="ru-RU" dirty="0" smtClean="0"/>
              <a:t>, п…</a:t>
            </a:r>
            <a:r>
              <a:rPr lang="ru-RU" dirty="0" err="1" smtClean="0"/>
              <a:t>дбежать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…кричать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</a:t>
            </a:r>
            <a:r>
              <a:rPr lang="ru-RU" dirty="0" smtClean="0"/>
              <a:t>.Укажите строчку, в которой не надо добавлять вторую «Н»: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r>
              <a:rPr lang="ru-RU" dirty="0" smtClean="0"/>
              <a:t>1 лимон…</a:t>
            </a:r>
            <a:r>
              <a:rPr lang="ru-RU" dirty="0" err="1" smtClean="0"/>
              <a:t>ый</a:t>
            </a:r>
            <a:r>
              <a:rPr lang="ru-RU" dirty="0" smtClean="0"/>
              <a:t>, машин…</a:t>
            </a:r>
            <a:r>
              <a:rPr lang="ru-RU" dirty="0" err="1" smtClean="0"/>
              <a:t>ый</a:t>
            </a:r>
            <a:r>
              <a:rPr lang="ru-RU" dirty="0" smtClean="0"/>
              <a:t>, вымощен…а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</a:t>
            </a:r>
            <a:r>
              <a:rPr lang="ru-RU" dirty="0" err="1" smtClean="0"/>
              <a:t>серебрян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, кошен…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утин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 </a:t>
            </a:r>
            <a:r>
              <a:rPr lang="ru-RU" dirty="0" err="1" smtClean="0"/>
              <a:t>экскурсион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стеклян</a:t>
            </a:r>
            <a:r>
              <a:rPr lang="ru-RU" dirty="0" smtClean="0"/>
              <a:t>…</a:t>
            </a:r>
            <a:r>
              <a:rPr lang="ru-RU" dirty="0" err="1" smtClean="0"/>
              <a:t>ый</a:t>
            </a:r>
            <a:r>
              <a:rPr lang="ru-RU" dirty="0" smtClean="0"/>
              <a:t>, ветрен…</a:t>
            </a:r>
            <a:r>
              <a:rPr lang="ru-RU" dirty="0" err="1" smtClean="0"/>
              <a:t>ый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4 ранен…</a:t>
            </a:r>
            <a:r>
              <a:rPr lang="ru-RU" dirty="0" err="1" smtClean="0"/>
              <a:t>ый</a:t>
            </a:r>
            <a:r>
              <a:rPr lang="ru-RU" dirty="0" smtClean="0"/>
              <a:t>, покрашен…</a:t>
            </a:r>
            <a:r>
              <a:rPr lang="ru-RU" dirty="0" err="1" smtClean="0"/>
              <a:t>ый</a:t>
            </a:r>
            <a:r>
              <a:rPr lang="ru-RU" dirty="0" smtClean="0"/>
              <a:t>, вязан…</a:t>
            </a:r>
            <a:r>
              <a:rPr lang="ru-RU" dirty="0" err="1" smtClean="0"/>
              <a:t>ый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5</a:t>
            </a:r>
            <a:r>
              <a:rPr lang="ru-RU" dirty="0" smtClean="0"/>
              <a:t>. В какой группе слов все слова пишутся через дефис: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i="1" dirty="0" smtClean="0"/>
              <a:t>( кое) где, (по) лисьи, (по)тоньше, (сено)кос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2 (мало)по(малу),( пол) яблока,( вело)гонки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3 (</a:t>
            </a:r>
            <a:r>
              <a:rPr lang="ru-RU" i="1" dirty="0" err="1" smtClean="0"/>
              <a:t>юго</a:t>
            </a:r>
            <a:r>
              <a:rPr lang="ru-RU" i="1" dirty="0" smtClean="0"/>
              <a:t>)запад, кто(то), (из)под, кто(</a:t>
            </a:r>
            <a:r>
              <a:rPr lang="ru-RU" i="1" dirty="0" err="1" smtClean="0"/>
              <a:t>нибудь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6</a:t>
            </a:r>
            <a:r>
              <a:rPr lang="ru-RU" dirty="0" smtClean="0"/>
              <a:t>.В какой строке есть только причастия: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ru-RU" dirty="0" smtClean="0"/>
              <a:t>1 несший, неся, нести, несущий, унесённый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любимый, любивший, любящий, влюблённый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3 голубеющий, голубевший, голубея, </a:t>
            </a:r>
            <a:r>
              <a:rPr lang="ru-RU" dirty="0" err="1" smtClean="0"/>
              <a:t>голубой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7</a:t>
            </a:r>
            <a:r>
              <a:rPr lang="ru-RU" dirty="0" smtClean="0"/>
              <a:t>. В каком варианте ответа правильно указаны и объяснены все запятые: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492896"/>
            <a:ext cx="8147248" cy="3921299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Шум моря(1) доносившийся снизу(2) говорил о покое.</a:t>
            </a:r>
            <a:br>
              <a:rPr lang="ru-RU" b="1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1)</a:t>
            </a:r>
            <a:r>
              <a:rPr lang="ru-RU" sz="3600" i="1" dirty="0" smtClean="0"/>
              <a:t> 1,2-выделяется причастный оборот</a:t>
            </a:r>
            <a:br>
              <a:rPr lang="ru-RU" sz="3600" i="1" dirty="0" smtClean="0"/>
            </a:br>
            <a:r>
              <a:rPr lang="ru-RU" sz="3600" i="1" dirty="0" smtClean="0"/>
              <a:t>2) 1,2-выделяется деепричастный оборот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8</a:t>
            </a:r>
            <a:r>
              <a:rPr lang="ru-RU" dirty="0" smtClean="0"/>
              <a:t>. Укажите предложение с пунктуационной ошибкой: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i="1" dirty="0" smtClean="0"/>
              <a:t>Туманы, клубясь и извиваясь, сползали по морщинам соседних скал.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2.Везде: в степи, за рекой, по дорогам было пусто.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3.Ветер, дувший с моря, всё время усиливался.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190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Тест по русскому языку в 7 кл               </vt:lpstr>
      <vt:lpstr>1. Расставь ударение:  звонит, щавель, столяр, баловать, нефтепровод, заперта</vt:lpstr>
      <vt:lpstr>2.Укажите предложение с грамматической ошибкой:</vt:lpstr>
      <vt:lpstr>3.Укажи строчку, в которой пишется одинаковая буква:</vt:lpstr>
      <vt:lpstr>4.Укажите строчку, в которой не надо добавлять вторую «Н»:</vt:lpstr>
      <vt:lpstr>5. В какой группе слов все слова пишутся через дефис:</vt:lpstr>
      <vt:lpstr>6.В какой строке есть только причастия: </vt:lpstr>
      <vt:lpstr>7. В каком варианте ответа правильно указаны и объяснены все запятые:</vt:lpstr>
      <vt:lpstr>8. Укажите предложение с пунктуационной ошибкой: </vt:lpstr>
      <vt:lpstr>9.Укажите грамматически правильное продолжение предложения:</vt:lpstr>
      <vt:lpstr>10.Укажите сложное предложение (знаки не расставлены):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Расставь ударение: звонит,щавель,столяр,баловать, нефтепровод,заперта</dc:title>
  <dc:creator>lenovo</dc:creator>
  <cp:lastModifiedBy>Смолянова</cp:lastModifiedBy>
  <cp:revision>12</cp:revision>
  <dcterms:created xsi:type="dcterms:W3CDTF">2012-04-11T16:39:34Z</dcterms:created>
  <dcterms:modified xsi:type="dcterms:W3CDTF">2012-09-06T13:04:44Z</dcterms:modified>
</cp:coreProperties>
</file>