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7" r:id="rId2"/>
  </p:sldMasterIdLst>
  <p:sldIdLst>
    <p:sldId id="256" r:id="rId3"/>
    <p:sldId id="257" r:id="rId4"/>
    <p:sldId id="259" r:id="rId5"/>
    <p:sldId id="258" r:id="rId6"/>
    <p:sldId id="265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BE6-9C3A-4E5E-912C-4763C4307E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EF68-945E-4BA5-9396-E72E95A7E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C0192D-17F2-4835-A69A-F7217F66E5E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889E2D-2834-4052-A5A0-D9E30C673D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120679" cy="2304255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Видмонт</a:t>
            </a:r>
            <a:r>
              <a:rPr lang="ru-RU" sz="2800" dirty="0" smtClean="0"/>
              <a:t> Татьяна Константиновна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МБОУ СОШ «Источник»</a:t>
            </a:r>
          </a:p>
          <a:p>
            <a:pPr algn="ctr"/>
            <a:r>
              <a:rPr lang="ru-RU" sz="2800" dirty="0" smtClean="0"/>
              <a:t>город Ростов-на-Дону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176597"/>
            <a:ext cx="7175351" cy="1232814"/>
          </a:xfrm>
        </p:spPr>
        <p:txBody>
          <a:bodyPr/>
          <a:lstStyle/>
          <a:p>
            <a:r>
              <a:rPr lang="ru-RU" dirty="0" smtClean="0"/>
              <a:t>Будем знакомы!</a:t>
            </a:r>
            <a:endParaRPr lang="ru-RU" dirty="0"/>
          </a:p>
        </p:txBody>
      </p:sp>
      <p:pic>
        <p:nvPicPr>
          <p:cNvPr id="1027" name="Picture 3" descr="C:\Users\Елена\Pictures\2012-08-22 телефон 5\телефон 5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7840"/>
            <a:ext cx="2232248" cy="29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9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301208"/>
            <a:ext cx="6512511" cy="1143000"/>
          </a:xfrm>
        </p:spPr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0880" cy="4896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закончила РГПИ факультет математики.</a:t>
            </a:r>
          </a:p>
          <a:p>
            <a:r>
              <a:rPr lang="ru-RU" sz="2800" dirty="0" smtClean="0"/>
              <a:t>Педагогический стаж 34 года.</a:t>
            </a:r>
            <a:endParaRPr lang="ru-RU" sz="2800" dirty="0"/>
          </a:p>
        </p:txBody>
      </p:sp>
      <p:pic>
        <p:nvPicPr>
          <p:cNvPr id="4" name="Picture 4" descr="P12108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675"/>
            <a:ext cx="4572000" cy="34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2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2052" y="476672"/>
            <a:ext cx="4091948" cy="108012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Кабинет математики </a:t>
            </a:r>
            <a:b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и физики</a:t>
            </a:r>
            <a:b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 descr="C:\Users\Елена\Documents\Мои док\Портфолио Баевой Е.И\8.Кабинет физики\1 Кабинет физ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ocuments\Мои док\Портфолио Баевой Е.И\8.Кабинет физики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3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43369"/>
            <a:ext cx="8640960" cy="1368152"/>
          </a:xfrm>
        </p:spPr>
        <p:txBody>
          <a:bodyPr/>
          <a:lstStyle/>
          <a:p>
            <a:pPr algn="ctr"/>
            <a:r>
              <a:rPr lang="ru-RU" dirty="0" smtClean="0"/>
              <a:t>Наша школа реализует программу «Одаренные дети»</a:t>
            </a:r>
            <a:endParaRPr lang="ru-RU" dirty="0"/>
          </a:p>
        </p:txBody>
      </p:sp>
      <p:pic>
        <p:nvPicPr>
          <p:cNvPr id="4" name="Picture 8" descr="P1210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865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8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258" y="4941168"/>
            <a:ext cx="5534000" cy="1649120"/>
          </a:xfrm>
        </p:spPr>
        <p:txBody>
          <a:bodyPr/>
          <a:lstStyle/>
          <a:p>
            <a:r>
              <a:rPr lang="ru-RU" dirty="0" smtClean="0"/>
              <a:t>Моя внеклассная работа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323528" y="188640"/>
            <a:ext cx="3744416" cy="4752528"/>
          </a:xfrm>
          <a:prstGeom prst="cube">
            <a:avLst>
              <a:gd name="adj" fmla="val 894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49836"/>
            <a:ext cx="28083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«Избранные вопросы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математики» факультатив</a:t>
            </a:r>
            <a:endParaRPr kumimoji="0" lang="ru-RU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3212976"/>
            <a:ext cx="2934428" cy="13699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Преподаватель:</a:t>
            </a:r>
          </a:p>
          <a:p>
            <a:r>
              <a:rPr lang="ru-RU" b="1" dirty="0" err="1" smtClean="0">
                <a:solidFill>
                  <a:srgbClr val="990000"/>
                </a:solidFill>
              </a:rPr>
              <a:t>Видмонт</a:t>
            </a:r>
            <a:r>
              <a:rPr lang="ru-RU" b="1" dirty="0" smtClean="0">
                <a:solidFill>
                  <a:srgbClr val="990000"/>
                </a:solidFill>
              </a:rPr>
              <a:t> Татьяна Константиновна</a:t>
            </a:r>
            <a:endParaRPr lang="ru-RU" b="1" dirty="0">
              <a:solidFill>
                <a:srgbClr val="99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40466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9552" y="332656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51920" y="404664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23928" y="332656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ru-RU" sz="2800" b="1" i="1" dirty="0"/>
              <a:t>Сценарий игры</a:t>
            </a:r>
            <a:r>
              <a:rPr lang="ru-RU" sz="2800" dirty="0"/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500438"/>
            <a:ext cx="5843587" cy="1474787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Открытый урок              </a:t>
            </a:r>
            <a:endParaRPr lang="en-US" sz="2800" dirty="0" smtClean="0"/>
          </a:p>
          <a:p>
            <a:pPr marL="45720" indent="0">
              <a:buNone/>
            </a:pPr>
            <a:r>
              <a:rPr lang="ru-RU" sz="2800" dirty="0" smtClean="0"/>
              <a:t>Т.К</a:t>
            </a:r>
            <a:r>
              <a:rPr lang="ru-RU" sz="2800" dirty="0"/>
              <a:t>. </a:t>
            </a:r>
            <a:r>
              <a:rPr lang="ru-RU" sz="2800" dirty="0" err="1"/>
              <a:t>Видмонт</a:t>
            </a:r>
            <a:endParaRPr lang="ru-RU" sz="2800" dirty="0"/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 rot="300662">
            <a:off x="0" y="765175"/>
            <a:ext cx="8280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99338" scaled="1"/>
                </a:gradFill>
                <a:latin typeface="Impact"/>
              </a:rPr>
              <a:t>"Математический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232244">
            <a:off x="4635500" y="2132013"/>
            <a:ext cx="3671888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7756" scaled="1"/>
                </a:gradFill>
                <a:latin typeface="Impact"/>
              </a:rPr>
              <a:t>ринг"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4941168"/>
            <a:ext cx="6264696" cy="1649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Детям очень нравятся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6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054280" cy="3958376"/>
          </a:xfrm>
        </p:spPr>
        <p:txBody>
          <a:bodyPr/>
          <a:lstStyle/>
          <a:p>
            <a:pPr marL="112395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- ID </a:t>
            </a:r>
            <a:r>
              <a:rPr lang="ru-RU" b="0" dirty="0" err="1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skype</a:t>
            </a:r>
            <a:r>
              <a:rPr lang="ru-RU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en-US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US" b="0" dirty="0" err="1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Tatyanamariazoya</a:t>
            </a:r>
            <a:r>
              <a:rPr lang="en-US" sz="4800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en-US" sz="4800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US" sz="4800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en-US" sz="4800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US" sz="4800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en-US" sz="4800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e-</a:t>
            </a:r>
            <a:r>
              <a:rPr lang="ru-RU" b="0" dirty="0" err="1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mail</a:t>
            </a:r>
            <a:r>
              <a:rPr lang="en-US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en-US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US" b="0" dirty="0" smtClean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>tatyana.vidmont@yandex.ru</a:t>
            </a:r>
            <a:r>
              <a:rPr lang="ru-RU" sz="4800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4800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1725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68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3_Воздушный поток</vt:lpstr>
      <vt:lpstr>Будем знакомы!</vt:lpstr>
      <vt:lpstr>Знакомство</vt:lpstr>
      <vt:lpstr>Кабинет математики  и физики </vt:lpstr>
      <vt:lpstr>Наша школа реализует программу «Одаренные дети»</vt:lpstr>
      <vt:lpstr>Моя внеклассная работа</vt:lpstr>
      <vt:lpstr>Сценарий игры  </vt:lpstr>
      <vt:lpstr>- ID skype  Tatyanamariazoya   e-mail tatyana.vidmont@yandex.ru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знакомы!</dc:title>
  <dc:creator>Елена</dc:creator>
  <cp:lastModifiedBy>Елена</cp:lastModifiedBy>
  <cp:revision>10</cp:revision>
  <dcterms:created xsi:type="dcterms:W3CDTF">2012-08-22T15:46:39Z</dcterms:created>
  <dcterms:modified xsi:type="dcterms:W3CDTF">2013-06-13T16:06:26Z</dcterms:modified>
</cp:coreProperties>
</file>