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5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2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A6B2383D-B81F-4080-8A26-77D6624F4D5F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2CBB1B-5C65-48F2-AA31-64EFEC1FF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4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C856-08ED-4AF9-A450-DE16C148CE92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1BE01-7DB9-42AB-B83B-ABABF28C7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96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5C79-44AC-4359-A0C6-922AF7F27E84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75DC-AF86-4D4A-B8EE-864A44D2F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11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4C2255-A784-471C-8B1F-D67B8E015BE8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A0B891-7B18-4A29-BA26-80773A98B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1D16C-BBBB-479E-A321-9B11AC6AF49C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82A5-7D53-4BEF-A7E5-6D4B11377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20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FAD537-18FC-4AE3-B99B-EE564C805AD8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CAC821-F848-4204-9201-B3C433AF0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24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CD0ED4-4BBE-4208-91CA-A144DC710DBC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9C6A92-9991-4130-9538-FB8E4DC37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29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5C8F6A-C30D-4B35-AE1F-333482BD2608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FA20DD-CA41-4EA0-90E5-85C51ECC3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69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B2E670-A669-420F-88DF-F4AF15BB1719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FCA299-C179-4D65-83D6-3F73BC20A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07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CCA2-DC06-4E04-AADD-969363EE0207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DE48F-F4E8-4033-B108-D299A8220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555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87612-AA5A-46B4-B352-1FC872B7524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A8DBA6-A370-4D78-BA59-7D62DDEB5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28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AD233-3A9F-4E11-A5E8-7DFA5FDF10AF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F692E-4182-420F-8164-82ECD9C88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161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920DA1-B293-4A93-A52C-42FC5D5ED994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5FCA0F-1302-4287-8C9C-04A2FCEAD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184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F4F6-253A-48CD-83A9-76B71CEEF160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A7BE-38E8-48A7-8F64-81C4C9CBE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769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4B6B9-56F0-4801-8868-1A9114DEEF1D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ACC6-9370-4484-BE88-F49C2CF6D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686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56CF-A0C1-425A-9B05-3DB6545081EA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4B37-F32B-4DFC-9DBB-E4ECD7FB9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051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9D051-1ECE-464F-996A-3E0EC4F10EFD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8E87-A129-4A8C-83E7-B5A54401E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88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3EED6-9C87-49A0-BFE4-BA490686993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BA55F-6B65-4D62-B944-1DF238D3D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0374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00BDE-5971-44E8-9D18-B9658BFD0ACB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86D7-7165-410E-B20B-43F71D224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93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B0CDC-64FD-4A8A-8F3C-783769009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1889-5280-419E-B0E9-A5E06D44D38B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2417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2882-6CC5-4993-BCFB-8AC370B06039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5E5D-3442-4E6B-B518-F65C1E7B2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611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C8C7-5BF3-4379-89F1-7E3C4E992675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70C82-DF0F-456C-9951-F09AEF47F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6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46267-A068-4358-85F7-DA397F4C94AD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FC14-59F8-4486-B7D4-EAE4204FF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973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33200-3193-4172-94FC-46A3B7E83EEA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FDBB6-D8A2-4D2C-8CBC-739352A4F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70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C5B8-C637-466A-B4A2-47465EDE357D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E3BC2-C669-44A1-8637-E4A3104A8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0199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8C92-2456-467C-95DC-B1ADF3DA70CD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A12E-B72D-45D5-B776-E6CC61A27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9241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8762-AA60-43EC-85FF-A2A476A18F30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B3B1-DC3F-4DF7-B15D-65246F521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697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74FF9-3DBD-41E1-BC09-AB84CD085FA7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80F0-A728-4F47-AFF7-D26D61F20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763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CB04A-0AB5-4518-BAC2-FB23B434ED2E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3EF0D-33E0-4102-AEAB-EC2B0F589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6847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B166-AEAB-4784-9FFE-BCE1EE9E0E27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FE2-4085-44D0-BA89-4F8BCD4FB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16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88B6-2B12-4FA4-9909-35494FBE531E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B41D-93AD-4D4C-A71D-C09EE4CC5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749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22BE1-E07B-4455-A26D-5F7E7785872B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5FE0D-9095-4E50-8691-30CE8A49C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125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5D33-CC02-42EA-9E29-B33B6E334352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F401-D557-47BB-AE54-F74EFFE3A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18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3CF97-1DB0-4756-8A20-BA3AB8EFACA4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6CD5-A71A-4B96-AC02-B44A227C0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6177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76A0-B195-49A2-9E54-085E425AD8BF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3945-FFA3-4B0C-804E-EDEBBE2D0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752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F0911-4BDB-4AA7-BCD8-D8964EBB0AF9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7E3E4-0FFE-4E1C-A5D7-78CC95DA0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496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719A-FF9C-4770-8165-9DC361270476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C77F-CEF3-4968-B926-A768DE2B3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0706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636E0-A696-4366-9A73-32BCD0B9E792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CA9F4-36AA-42D4-A116-57EDBFA6D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117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E125-53AE-4B3B-BC0D-C899F5B866AF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D845-DE08-4A86-BED4-5BEE8F0CC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096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4F54-4A24-41CA-A84C-B014516C8B3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963B3-938D-43F3-8481-7D1C1CBD5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164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F19C-5516-4A7E-AA44-388B2F0AE5AA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71CD-B4D3-48CD-A492-200B9D496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475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69AFE-34F1-4CB2-ACFA-F85DB792523F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9476C-C397-4FFE-9255-536D4738B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335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B345-5A43-419E-9EF0-E4365E82A1DF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EC2F0-CFC3-4CD8-88AA-6F446F539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989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E8D2-B250-4EFE-AF07-02F4E9282C6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D012-56E6-461C-9338-974BE379E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564A1-F4CB-442A-94E3-D5F452FF793E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A558A46-F325-40CD-93B4-1C059D8BA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802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0386C-7939-427D-93E5-4CC639A408BA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0DFBA-7F7D-4F0A-A146-4C824F20F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4329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45C2-4DE9-4A94-A07A-F58F51DEBBF9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97866-3A05-4590-9322-BB72CB6D0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010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86DA-6B6F-4C72-AE4E-B640CBA39890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45BD6-2A0F-4C89-B2F0-498086774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674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893B-C6C8-4964-8434-18343A38D644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AF7D0-4772-47DE-8F2A-854EA4E07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9523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8BF2-9293-42F2-B8E8-987EC27568C0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AF4D8-3696-4049-AE3D-C2488E4B5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9816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69BCF-5F72-441E-847B-457E5E2E8D98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5E908-B03C-464E-B7F7-3D4357A5B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64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26796-DA1F-4406-A69B-36F3657F6005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4C7A9-ADE7-466A-8EDF-E59722BBB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6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67D7C-FBF2-4D46-985E-7FDA009CBF00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3A1B2-AB21-47D5-960F-CD52FE16D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9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5C68ECD-ADAB-4681-8A17-210784555E16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6511419-DDD5-4B25-8D2E-AA2C7AAF5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859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A25593F-6D12-4B53-B458-3A026D5A9B12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EAFF96A0-34F0-474D-9A94-3C04C3CFD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03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BE0E229-45A2-497C-B8AD-56E2C29B1A6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DADC746-4D5E-4F88-9539-302F0D5D1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62" r:id="rId6"/>
    <p:sldLayoutId id="2147483763" r:id="rId7"/>
    <p:sldLayoutId id="2147483792" r:id="rId8"/>
    <p:sldLayoutId id="2147483793" r:id="rId9"/>
    <p:sldLayoutId id="2147483764" r:id="rId10"/>
    <p:sldLayoutId id="2147483765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CDE2443-B926-4321-9099-EAD0364D0A0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82F361A-A323-4F7C-ACBC-3F42ACA8D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66" r:id="rId2"/>
    <p:sldLayoutId id="2147483795" r:id="rId3"/>
    <p:sldLayoutId id="2147483796" r:id="rId4"/>
    <p:sldLayoutId id="2147483797" r:id="rId5"/>
    <p:sldLayoutId id="2147483798" r:id="rId6"/>
    <p:sldLayoutId id="2147483767" r:id="rId7"/>
    <p:sldLayoutId id="2147483799" r:id="rId8"/>
    <p:sldLayoutId id="2147483800" r:id="rId9"/>
    <p:sldLayoutId id="2147483768" r:id="rId10"/>
    <p:sldLayoutId id="21474837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079785B-1C75-4EE9-8D15-7787E62F44E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4522E54-4DDE-4FA9-B7A2-7F8625F23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770" r:id="rId2"/>
    <p:sldLayoutId id="2147483802" r:id="rId3"/>
    <p:sldLayoutId id="2147483771" r:id="rId4"/>
    <p:sldLayoutId id="2147483803" r:id="rId5"/>
    <p:sldLayoutId id="2147483772" r:id="rId6"/>
    <p:sldLayoutId id="2147483773" r:id="rId7"/>
    <p:sldLayoutId id="2147483804" r:id="rId8"/>
    <p:sldLayoutId id="2147483805" r:id="rId9"/>
    <p:sldLayoutId id="2147483774" r:id="rId10"/>
    <p:sldLayoutId id="21474837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101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093300-426D-482F-A4A5-B57A01BDEDA2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8165C7-0187-4168-A171-4F1D156B4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776" r:id="rId4"/>
    <p:sldLayoutId id="2147483809" r:id="rId5"/>
    <p:sldLayoutId id="2147483777" r:id="rId6"/>
    <p:sldLayoutId id="2147483810" r:id="rId7"/>
    <p:sldLayoutId id="2147483811" r:id="rId8"/>
    <p:sldLayoutId id="2147483812" r:id="rId9"/>
    <p:sldLayoutId id="2147483778" r:id="rId10"/>
    <p:sldLayoutId id="21474838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12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2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D840C0-C7C2-49AC-82BD-89AAB6257231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B8A00B-324D-4D54-9D45-8F3C3FA72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512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779" r:id="rId2"/>
    <p:sldLayoutId id="2147483815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816" r:id="rId9"/>
    <p:sldLayoutId id="2147483785" r:id="rId10"/>
    <p:sldLayoutId id="21474837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8.xml"/><Relationship Id="rId1" Type="http://schemas.openxmlformats.org/officeDocument/2006/relationships/themeOverride" Target="../theme/themeOverride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37.xml"/><Relationship Id="rId1" Type="http://schemas.openxmlformats.org/officeDocument/2006/relationships/themeOverride" Target="../theme/themeOverr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28604"/>
            <a:ext cx="8389174" cy="6072230"/>
          </a:xfr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среднего профессионального образования Владимирской области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Презентация по теме: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«Профессия бухгалтер»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                    Выполнил: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                    Сухова Анна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                    Проверил: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                 Калашникова И.А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г. Гусь – Хрустальный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2012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38"/>
            <a:ext cx="8186738" cy="5605462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Многие специалисты в области бухучета сходятся во мнении, что их профессия не требует каких-то сверхъестественных способностей. Главное - чтобы она нравилась. Бухгалтерское образование требуется в финансово-кредитных учреждениях, страховых компаниях, налогово-бюджетных и государственных органах, на промышленных предприятиях, в совместных и торговых компаниях на должностях руководителей предприятий, главных бухгалтеров, финансовых директоров, бухгалтеров, менеджеров различных уровней управления, аудиторов, преподавателей учебных заведений. Общее требование одно: отличное знание требований и условий бухучета.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207170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5400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50"/>
            <a:ext cx="4186238" cy="5962650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Профессия бухгалтера- одна из самых распространенных и востребованных, как во всем мире, так и в России.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    Это и понятно. Ведь ни одно предприятие сегодня не может обойтись без бухгалтерии как</a:t>
            </a:r>
            <a:br>
              <a:rPr lang="ru-RU" b="1" dirty="0" smtClean="0"/>
            </a:br>
            <a:r>
              <a:rPr lang="ru-RU" b="1" dirty="0" smtClean="0"/>
              <a:t>способа документального ведения хозяйственного учета.</a:t>
            </a:r>
            <a:endParaRPr lang="ru-RU" dirty="0"/>
          </a:p>
        </p:txBody>
      </p:sp>
      <p:pic>
        <p:nvPicPr>
          <p:cNvPr id="37891" name="Содержимое 6" descr="default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16513" y="1722438"/>
            <a:ext cx="3357562" cy="4206875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smtClean="0"/>
              <a:t>Немного истории</a:t>
            </a:r>
            <a:r>
              <a:rPr lang="ru-RU" b="1" smtClean="0"/>
              <a:t/>
            </a:r>
            <a:br>
              <a:rPr lang="ru-RU" b="1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785813"/>
            <a:ext cx="5214938" cy="57483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Профессия бухгалтера - одна из древнейших и одна из самых распространенных. Первые истоки её уходят в глубь тысячелетий.6000 лет тому назад, в тот момент, когда люди стали целенаправленно регистрировать факты хозяйственной жизни;  500 лет тому назад, когда вышла книга Луки </a:t>
            </a:r>
            <a:r>
              <a:rPr lang="ru-RU" b="1" dirty="0" err="1" smtClean="0"/>
              <a:t>Пачоли</a:t>
            </a:r>
            <a:r>
              <a:rPr lang="ru-RU" b="1" dirty="0" smtClean="0"/>
              <a:t>, и началось осмысление учета, и, наконец,100 лет тому назад, когда появились первые теоретические конструкции в области бухгалтерского учета.</a:t>
            </a:r>
            <a:endParaRPr lang="ru-RU" dirty="0"/>
          </a:p>
        </p:txBody>
      </p:sp>
      <p:pic>
        <p:nvPicPr>
          <p:cNvPr id="38916" name="Содержимое 4" descr="buhgalter_34694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72125" y="1571625"/>
            <a:ext cx="2857500" cy="21907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071570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Плюсы и минусы профессии бухгалтер</a:t>
            </a: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071563"/>
            <a:ext cx="3857625" cy="5572125"/>
          </a:xfrm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b="1" u="sng" dirty="0" smtClean="0"/>
              <a:t>В профессии бухгалтера, как и во всех профессиях, есть плюсы: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-</a:t>
            </a:r>
            <a:r>
              <a:rPr lang="ru-RU" sz="2900" b="1" dirty="0" err="1" smtClean="0"/>
              <a:t>Востребованность</a:t>
            </a:r>
            <a:r>
              <a:rPr lang="ru-RU" sz="2900" b="1" dirty="0" smtClean="0"/>
              <a:t> на рынке труда,</a:t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-Преимущественно нормированный рабочий день,</a:t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-Можно иметь дополнительный заработок, например, помогать с ведением бухгалтерии мелким предпринимателям.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9940" name="Содержимое 3"/>
          <p:cNvSpPr>
            <a:spLocks noGrp="1"/>
          </p:cNvSpPr>
          <p:nvPr>
            <p:ph sz="half" idx="2"/>
          </p:nvPr>
        </p:nvSpPr>
        <p:spPr>
          <a:xfrm>
            <a:off x="4214813" y="1143000"/>
            <a:ext cx="4929187" cy="55006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600" b="1" u="sng" smtClean="0"/>
              <a:t>Также существуют минусы:</a:t>
            </a: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-Изменения в законодательстве,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-Противоречия законодательства (например, налогового и бухгалтерского),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-Частое общение с представителями госорганов, особенно с налоговой инспекцией,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-Приходится выполнять указания вышестоящего начальства, даже если они кажутся неверными в данной ситуации,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-Деятельность бухгалтера жестко регламентирована и не оставляет пространства для творчества,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-Ошибки бухгалтера приводят к санкциям,штрафам</a:t>
            </a:r>
            <a:endParaRPr lang="ru-RU" sz="160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001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Функциональные обязанности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88" y="714375"/>
            <a:ext cx="4714875" cy="55340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 типичным обязанностям бухгалтера можно отнести: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ведение бухгалтерского, налогового, управленческого учета – на одном или нескольких участках;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составление учетной политики организации;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взаимодействие с контролирующими организациями.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0964" name="Содержимое 10" descr="schety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2513013"/>
            <a:ext cx="4343400" cy="2898775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14290"/>
            <a:ext cx="5786478" cy="603411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Люди этой профессии должны быть, прежде всего,   терпеливыми, честными, аккуратными, эмоционально - психически устойчивыми.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Кроме того, он должен любить цифры с ними ему придется сталкиваться ежедневно, а ошибка может оказаться роковой. Также необходимы высокая концентрация внимания, скрупулезность и усидчивость. Неплохо иметь хорошую память и, самое главное, нужно уметь </a:t>
            </a:r>
            <a:r>
              <a:rPr lang="ru-RU" dirty="0" err="1" smtClean="0"/>
              <a:t>молчать,так</a:t>
            </a:r>
            <a:r>
              <a:rPr lang="ru-RU" dirty="0" smtClean="0"/>
              <a:t> как нередко бухгалтеру приходится хранить коммерческую тайну.</a:t>
            </a:r>
            <a:endParaRPr lang="ru-RU" dirty="0"/>
          </a:p>
        </p:txBody>
      </p:sp>
      <p:pic>
        <p:nvPicPr>
          <p:cNvPr id="41989" name="Содержимое 4" descr="014_financ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92713" y="1857375"/>
            <a:ext cx="3860800" cy="3071813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Содержимое 6" descr="ob5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6838" y="2214563"/>
            <a:ext cx="3981450" cy="32861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50" y="428625"/>
            <a:ext cx="5429250" cy="5819775"/>
          </a:xfrm>
        </p:spPr>
        <p:txBody>
          <a:bodyPr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Хочу отметить, что современный бухгалтер должен быть юридически грамотным: знать законы, распоряжения, постановления, обязан вовремя отслеживать любые изменения в законодательстве.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На сегодняшний день вся бухгалтерия автоматизирована. С помощью программы «1С», специально созданной для помощи в таком нелегком деле, как учет и анализ хозяйственной деятельности предприятия, можно оперативно получить любой интересующий отчет за любой указанный период.  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Бухгалтер должен обладать знаниями по следующим направлениям</a:t>
            </a:r>
            <a:r>
              <a:rPr lang="ru-RU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:</a:t>
            </a: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sz="half" idx="1"/>
          </p:nvPr>
        </p:nvSpPr>
        <p:spPr>
          <a:xfrm>
            <a:off x="0" y="1722438"/>
            <a:ext cx="5286375" cy="4564062"/>
          </a:xfrm>
        </p:spPr>
        <p:txBody>
          <a:bodyPr/>
          <a:lstStyle/>
          <a:p>
            <a:r>
              <a:rPr lang="ru-RU" b="1" smtClean="0"/>
              <a:t>Бухгалтерский учет, налоговый учет,финансовый анализ, основы аудита,законодательство в бухгалтерской сфере,сведения о МСФО,базовые знания компьютера, 1C, Excel.</a:t>
            </a:r>
            <a:endParaRPr lang="ru-RU" smtClean="0"/>
          </a:p>
        </p:txBody>
      </p:sp>
      <p:pic>
        <p:nvPicPr>
          <p:cNvPr id="44036" name="Содержимое 4" descr="c55c35bec99b7658c0c97aeec932a4b8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30813" y="2357438"/>
            <a:ext cx="3455987" cy="2786062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625" y="2786063"/>
            <a:ext cx="2720975" cy="2857500"/>
          </a:xfrm>
        </p:spPr>
      </p:pic>
      <p:sp>
        <p:nvSpPr>
          <p:cNvPr id="45059" name="Содержимое 3"/>
          <p:cNvSpPr>
            <a:spLocks noGrp="1"/>
          </p:cNvSpPr>
          <p:nvPr>
            <p:ph sz="half" idx="2"/>
          </p:nvPr>
        </p:nvSpPr>
        <p:spPr>
          <a:xfrm>
            <a:off x="3143250" y="571500"/>
            <a:ext cx="5543550" cy="5676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b="1" smtClean="0"/>
              <a:t>Бухгалтер может работать </a:t>
            </a:r>
            <a:br>
              <a:rPr lang="ru-RU" b="1" smtClean="0"/>
            </a:br>
            <a:r>
              <a:rPr lang="ru-RU" b="1" smtClean="0"/>
              <a:t>в любых организациях :</a:t>
            </a:r>
          </a:p>
          <a:p>
            <a:r>
              <a:rPr lang="ru-RU" b="1" smtClean="0"/>
              <a:t>главным бухгалтером</a:t>
            </a:r>
          </a:p>
          <a:p>
            <a:r>
              <a:rPr lang="ru-RU" b="1" smtClean="0"/>
              <a:t>Финансовым аналитиком</a:t>
            </a:r>
          </a:p>
          <a:p>
            <a:r>
              <a:rPr lang="ru-RU" b="1" smtClean="0"/>
              <a:t>Аудитором</a:t>
            </a:r>
          </a:p>
          <a:p>
            <a:r>
              <a:rPr lang="ru-RU" b="1" smtClean="0"/>
              <a:t>Консультантом</a:t>
            </a:r>
          </a:p>
          <a:p>
            <a:r>
              <a:rPr lang="ru-RU" b="1" smtClean="0"/>
              <a:t>финансовым директором</a:t>
            </a:r>
          </a:p>
          <a:p>
            <a:r>
              <a:rPr lang="ru-RU" b="1" smtClean="0"/>
              <a:t>менеджером.</a:t>
            </a:r>
            <a:endParaRPr lang="ru-RU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0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12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13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5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9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117</TotalTime>
  <Words>341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Century Gothic</vt:lpstr>
      <vt:lpstr>Arial</vt:lpstr>
      <vt:lpstr>Wingdings 2</vt:lpstr>
      <vt:lpstr>Verdana</vt:lpstr>
      <vt:lpstr>Calibri</vt:lpstr>
      <vt:lpstr>Lucida Sans Unicode</vt:lpstr>
      <vt:lpstr>Wingdings 3</vt:lpstr>
      <vt:lpstr>Constantia</vt:lpstr>
      <vt:lpstr>Franklin Gothic Medium</vt:lpstr>
      <vt:lpstr>Franklin Gothic Book</vt:lpstr>
      <vt:lpstr>Яркая</vt:lpstr>
      <vt:lpstr>Открытая</vt:lpstr>
      <vt:lpstr>Бумажная</vt:lpstr>
      <vt:lpstr>Трек</vt:lpstr>
      <vt:lpstr>Поток</vt:lpstr>
      <vt:lpstr>Презентация PowerPoint</vt:lpstr>
      <vt:lpstr>Презентация PowerPoint</vt:lpstr>
      <vt:lpstr>Немного истории </vt:lpstr>
      <vt:lpstr>Плюсы и минусы профессии бухгалтер</vt:lpstr>
      <vt:lpstr>Функциональные обязанности </vt:lpstr>
      <vt:lpstr>Презентация PowerPoint</vt:lpstr>
      <vt:lpstr>Презентация PowerPoint</vt:lpstr>
      <vt:lpstr>Бухгалтер должен обладать знаниями по следующим направлениям: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12</cp:revision>
  <dcterms:created xsi:type="dcterms:W3CDTF">2012-12-05T13:13:09Z</dcterms:created>
  <dcterms:modified xsi:type="dcterms:W3CDTF">2013-10-14T11:27:48Z</dcterms:modified>
</cp:coreProperties>
</file>