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3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0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4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6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1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1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9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4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1F0F-42C2-458D-BA44-25BCF1E9C8A5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7ABC-72CD-4EED-979D-96D931A6F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7"/>
            <a:ext cx="91262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3121" y="1268760"/>
            <a:ext cx="4041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Проверочная работа </a:t>
            </a:r>
          </a:p>
          <a:p>
            <a:r>
              <a:rPr lang="ru-RU" sz="4000" dirty="0"/>
              <a:t>п</a:t>
            </a:r>
            <a:r>
              <a:rPr lang="ru-RU" sz="4000" dirty="0" smtClean="0"/>
              <a:t>о русскому  языку</a:t>
            </a:r>
          </a:p>
          <a:p>
            <a:r>
              <a:rPr lang="ru-RU" sz="4000" dirty="0"/>
              <a:t>д</a:t>
            </a:r>
            <a:r>
              <a:rPr lang="ru-RU" sz="4000" dirty="0" smtClean="0"/>
              <a:t>ля  3  класса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864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153" y="859887"/>
            <a:ext cx="69127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Записать слова в два столбика:</a:t>
            </a:r>
          </a:p>
          <a:p>
            <a:r>
              <a:rPr lang="ru-RU" sz="2800" dirty="0" smtClean="0"/>
              <a:t>1 – с мягким знаком на конце</a:t>
            </a:r>
          </a:p>
          <a:p>
            <a:r>
              <a:rPr lang="ru-RU" sz="2800" dirty="0" smtClean="0"/>
              <a:t>2 – без мягкого знака.</a:t>
            </a:r>
          </a:p>
          <a:p>
            <a:endParaRPr lang="ru-RU" sz="3200" dirty="0"/>
          </a:p>
          <a:p>
            <a:r>
              <a:rPr lang="ru-RU" sz="3200" dirty="0" err="1" smtClean="0"/>
              <a:t>Гореч</a:t>
            </a:r>
            <a:r>
              <a:rPr lang="ru-RU" sz="3200" dirty="0" smtClean="0"/>
              <a:t>_ ,  </a:t>
            </a:r>
            <a:r>
              <a:rPr lang="ru-RU" sz="3200" dirty="0" err="1" smtClean="0"/>
              <a:t>фальш</a:t>
            </a:r>
            <a:r>
              <a:rPr lang="ru-RU" sz="3200" dirty="0" smtClean="0"/>
              <a:t>_ ,  монтаж_ , </a:t>
            </a:r>
            <a:r>
              <a:rPr lang="ru-RU" sz="3200" dirty="0" err="1" smtClean="0"/>
              <a:t>картеч</a:t>
            </a:r>
            <a:r>
              <a:rPr lang="ru-RU" sz="3200" dirty="0" smtClean="0"/>
              <a:t>_ ,</a:t>
            </a:r>
          </a:p>
          <a:p>
            <a:r>
              <a:rPr lang="ru-RU" sz="3200" dirty="0" err="1" smtClean="0"/>
              <a:t>Ноч</a:t>
            </a:r>
            <a:r>
              <a:rPr lang="ru-RU" sz="3200" dirty="0" smtClean="0"/>
              <a:t>_ , камыш_ , и  </a:t>
            </a:r>
            <a:r>
              <a:rPr lang="ru-RU" sz="3200" dirty="0" err="1" smtClean="0"/>
              <a:t>дич</a:t>
            </a:r>
            <a:r>
              <a:rPr lang="ru-RU" sz="3200" dirty="0" smtClean="0"/>
              <a:t>_ ,  и  </a:t>
            </a:r>
            <a:r>
              <a:rPr lang="ru-RU" sz="3200" dirty="0" err="1" smtClean="0"/>
              <a:t>печ</a:t>
            </a:r>
            <a:r>
              <a:rPr lang="ru-RU" sz="3200" dirty="0" smtClean="0"/>
              <a:t>_,</a:t>
            </a:r>
          </a:p>
          <a:p>
            <a:r>
              <a:rPr lang="ru-RU" sz="3200" dirty="0" err="1" smtClean="0"/>
              <a:t>Роскош</a:t>
            </a:r>
            <a:r>
              <a:rPr lang="ru-RU" sz="3200" dirty="0" smtClean="0"/>
              <a:t>_ , </a:t>
            </a:r>
            <a:r>
              <a:rPr lang="ru-RU" sz="3200" dirty="0" err="1" smtClean="0"/>
              <a:t>мощ</a:t>
            </a:r>
            <a:r>
              <a:rPr lang="ru-RU" sz="3200" dirty="0" smtClean="0"/>
              <a:t>_ , грач_ , </a:t>
            </a:r>
            <a:r>
              <a:rPr lang="ru-RU" sz="3200" dirty="0" err="1" smtClean="0"/>
              <a:t>молодёж</a:t>
            </a:r>
            <a:r>
              <a:rPr lang="ru-RU" sz="3200" dirty="0" smtClean="0"/>
              <a:t>_ ,</a:t>
            </a:r>
          </a:p>
          <a:p>
            <a:r>
              <a:rPr lang="ru-RU" sz="3200" dirty="0" err="1" smtClean="0"/>
              <a:t>Доч</a:t>
            </a:r>
            <a:r>
              <a:rPr lang="ru-RU" sz="3200" dirty="0" smtClean="0"/>
              <a:t>_ , шалаш_ , товарищ_ , лещ_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774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001685"/>
            <a:ext cx="67687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Найти в каждой строчке </a:t>
            </a:r>
          </a:p>
          <a:p>
            <a:r>
              <a:rPr lang="ru-RU" sz="2400" dirty="0" smtClean="0"/>
              <a:t>противоположное по смыслу (антоним)</a:t>
            </a:r>
          </a:p>
          <a:p>
            <a:r>
              <a:rPr lang="ru-RU" sz="2400" dirty="0" smtClean="0"/>
              <a:t>Прилагательное и подчеркнуть его волнистой линией.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3200" dirty="0" smtClean="0"/>
              <a:t>Огромный, маленький, большой,</a:t>
            </a:r>
          </a:p>
          <a:p>
            <a:r>
              <a:rPr lang="ru-RU" sz="3200" dirty="0" smtClean="0"/>
              <a:t>Горячий, жаркий, ледяной, </a:t>
            </a:r>
          </a:p>
          <a:p>
            <a:r>
              <a:rPr lang="ru-RU" sz="3200" dirty="0" smtClean="0"/>
              <a:t>Грязный, чистый, аккуратный, </a:t>
            </a:r>
          </a:p>
          <a:p>
            <a:r>
              <a:rPr lang="ru-RU" sz="3200" dirty="0"/>
              <a:t>Я</a:t>
            </a:r>
            <a:r>
              <a:rPr lang="ru-RU" sz="3200" dirty="0" smtClean="0"/>
              <a:t>сный, солнечный, ненастный.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100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69127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Описать внешность названных животных или птиц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 помощью имён прилагательных по плану:</a:t>
            </a:r>
          </a:p>
          <a:p>
            <a:r>
              <a:rPr lang="ru-RU" sz="2400" dirty="0" smtClean="0"/>
              <a:t>1.Размер.</a:t>
            </a:r>
          </a:p>
          <a:p>
            <a:r>
              <a:rPr lang="ru-RU" sz="2400" dirty="0" smtClean="0"/>
              <a:t>2.Цвет.</a:t>
            </a:r>
          </a:p>
          <a:p>
            <a:r>
              <a:rPr lang="ru-RU" sz="2400" dirty="0" smtClean="0"/>
              <a:t>3.Характер.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4000" dirty="0" smtClean="0"/>
              <a:t>Ворона – </a:t>
            </a:r>
          </a:p>
          <a:p>
            <a:r>
              <a:rPr lang="ru-RU" sz="4000" dirty="0" smtClean="0"/>
              <a:t>Медведь – </a:t>
            </a:r>
          </a:p>
          <a:p>
            <a:r>
              <a:rPr lang="ru-RU" sz="4000" dirty="0" smtClean="0"/>
              <a:t>Заяц – </a:t>
            </a:r>
          </a:p>
          <a:p>
            <a:r>
              <a:rPr lang="ru-RU" sz="4000" dirty="0" smtClean="0"/>
              <a:t>Лисица –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3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08720"/>
            <a:ext cx="7272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Спишите четверостишие, вставляя подходящие по смыслу имена прилагательные.</a:t>
            </a:r>
          </a:p>
          <a:p>
            <a:r>
              <a:rPr lang="ru-RU" sz="2400" dirty="0" smtClean="0"/>
              <a:t> Подчеркните  прилагательные  волнистой линией;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кажите род имён прилагательных;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ыделите окончания имён прилагательных.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Да здравствует мыло ___________________,</a:t>
            </a:r>
          </a:p>
          <a:p>
            <a:r>
              <a:rPr lang="ru-RU" sz="2800" dirty="0" smtClean="0"/>
              <a:t>И полотенце ___________________________,</a:t>
            </a:r>
          </a:p>
          <a:p>
            <a:r>
              <a:rPr lang="ru-RU" sz="2800" dirty="0" smtClean="0"/>
              <a:t>И ____________________________порошок,</a:t>
            </a:r>
          </a:p>
          <a:p>
            <a:r>
              <a:rPr lang="ru-RU" sz="2800" dirty="0" smtClean="0"/>
              <a:t>И ____________________________гребешок!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96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1287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Спишите словосочетания.</a:t>
            </a:r>
          </a:p>
          <a:p>
            <a:r>
              <a:rPr lang="ru-RU" sz="2400" dirty="0" smtClean="0"/>
              <a:t>Вставьте пропущенные буквы в словарных словах;</a:t>
            </a:r>
          </a:p>
          <a:p>
            <a:r>
              <a:rPr lang="ru-RU" sz="2400" dirty="0" smtClean="0"/>
              <a:t>Выделите  окончания у имён прилагательных;</a:t>
            </a:r>
          </a:p>
          <a:p>
            <a:r>
              <a:rPr lang="ru-RU" sz="2400" dirty="0" smtClean="0"/>
              <a:t>Определите род и число имён прилагательных.</a:t>
            </a:r>
          </a:p>
          <a:p>
            <a:endParaRPr lang="ru-RU" dirty="0"/>
          </a:p>
          <a:p>
            <a:r>
              <a:rPr lang="ru-RU" sz="2400" dirty="0" smtClean="0"/>
              <a:t>Ч—</a:t>
            </a:r>
            <a:r>
              <a:rPr lang="ru-RU" sz="2400" dirty="0" err="1" smtClean="0"/>
              <a:t>рный</a:t>
            </a:r>
            <a:r>
              <a:rPr lang="ru-RU" sz="2400" dirty="0" smtClean="0"/>
              <a:t>  б—</a:t>
            </a:r>
            <a:r>
              <a:rPr lang="ru-RU" sz="2400" dirty="0" err="1" smtClean="0"/>
              <a:t>тинок</a:t>
            </a:r>
            <a:r>
              <a:rPr lang="ru-RU" sz="2400" dirty="0" smtClean="0"/>
              <a:t>,                              </a:t>
            </a:r>
          </a:p>
          <a:p>
            <a:r>
              <a:rPr lang="ru-RU" sz="2400" dirty="0" smtClean="0"/>
              <a:t>в—</a:t>
            </a:r>
            <a:r>
              <a:rPr lang="ru-RU" sz="2400" dirty="0" err="1" smtClean="0"/>
              <a:t>скресный</a:t>
            </a:r>
            <a:r>
              <a:rPr lang="ru-RU" sz="2400" dirty="0" smtClean="0"/>
              <a:t>   </a:t>
            </a:r>
            <a:r>
              <a:rPr lang="ru-RU" sz="2400" dirty="0" err="1" smtClean="0"/>
              <a:t>завтр</a:t>
            </a:r>
            <a:r>
              <a:rPr lang="ru-RU" sz="2400" dirty="0" smtClean="0"/>
              <a:t>—к,</a:t>
            </a:r>
          </a:p>
          <a:p>
            <a:r>
              <a:rPr lang="ru-RU" sz="2400" dirty="0" smtClean="0"/>
              <a:t>ж—</a:t>
            </a:r>
            <a:r>
              <a:rPr lang="ru-RU" sz="2400" dirty="0" err="1" smtClean="0"/>
              <a:t>лтая</a:t>
            </a:r>
            <a:r>
              <a:rPr lang="ru-RU" sz="2400" dirty="0" smtClean="0"/>
              <a:t>  т—</a:t>
            </a:r>
            <a:r>
              <a:rPr lang="ru-RU" sz="2400" dirty="0" err="1" smtClean="0"/>
              <a:t>релка</a:t>
            </a:r>
            <a:r>
              <a:rPr lang="ru-RU" sz="2400" dirty="0" smtClean="0"/>
              <a:t>,                               </a:t>
            </a:r>
          </a:p>
          <a:p>
            <a:r>
              <a:rPr lang="ru-RU" sz="2400" dirty="0" smtClean="0"/>
              <a:t> просторная  </a:t>
            </a:r>
            <a:r>
              <a:rPr lang="ru-RU" sz="2400" dirty="0" err="1" smtClean="0"/>
              <a:t>комн</a:t>
            </a:r>
            <a:r>
              <a:rPr lang="ru-RU" sz="2400" dirty="0" smtClean="0"/>
              <a:t>—та,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ладкое  </a:t>
            </a:r>
            <a:r>
              <a:rPr lang="ru-RU" sz="2400" dirty="0" err="1" smtClean="0"/>
              <a:t>ябл</a:t>
            </a:r>
            <a:r>
              <a:rPr lang="ru-RU" sz="2400" dirty="0" smtClean="0"/>
              <a:t>—ко ,                               </a:t>
            </a:r>
          </a:p>
          <a:p>
            <a:r>
              <a:rPr lang="ru-RU" sz="2400" dirty="0" smtClean="0"/>
              <a:t> ненастная  п—года, </a:t>
            </a:r>
          </a:p>
          <a:p>
            <a:r>
              <a:rPr lang="ru-RU" sz="2400" dirty="0"/>
              <a:t>ш</a:t>
            </a:r>
            <a:r>
              <a:rPr lang="ru-RU" sz="2400" dirty="0" smtClean="0"/>
              <a:t>ерстяное  п—</a:t>
            </a:r>
            <a:r>
              <a:rPr lang="ru-RU" sz="2400" dirty="0" err="1" smtClean="0"/>
              <a:t>льто</a:t>
            </a:r>
            <a:r>
              <a:rPr lang="ru-RU" sz="2400" dirty="0" smtClean="0"/>
              <a:t>,                            </a:t>
            </a:r>
          </a:p>
          <a:p>
            <a:r>
              <a:rPr lang="ru-RU" sz="2400" dirty="0" smtClean="0"/>
              <a:t>старинная  </a:t>
            </a:r>
            <a:r>
              <a:rPr lang="ru-RU" sz="2400" dirty="0" err="1" smtClean="0"/>
              <a:t>меб</a:t>
            </a:r>
            <a:r>
              <a:rPr lang="ru-RU" sz="2400" dirty="0" smtClean="0"/>
              <a:t>—ль, </a:t>
            </a:r>
          </a:p>
          <a:p>
            <a:r>
              <a:rPr lang="ru-RU" sz="2400" dirty="0"/>
              <a:t>ш</a:t>
            </a:r>
            <a:r>
              <a:rPr lang="ru-RU" sz="2400" dirty="0" smtClean="0"/>
              <a:t>ирокое  ш—</a:t>
            </a:r>
            <a:r>
              <a:rPr lang="ru-RU" sz="2400" dirty="0" err="1" smtClean="0"/>
              <a:t>ссе</a:t>
            </a:r>
            <a:r>
              <a:rPr lang="ru-RU" sz="2400" dirty="0" smtClean="0"/>
              <a:t>,                                </a:t>
            </a:r>
          </a:p>
          <a:p>
            <a:r>
              <a:rPr lang="ru-RU" sz="2400" dirty="0" smtClean="0"/>
              <a:t> душистая  с—</a:t>
            </a:r>
            <a:r>
              <a:rPr lang="ru-RU" sz="2400" dirty="0" err="1" smtClean="0"/>
              <a:t>рень</a:t>
            </a:r>
            <a:r>
              <a:rPr lang="ru-RU" sz="2400" dirty="0" smtClean="0"/>
              <a:t>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1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5634" y="548680"/>
            <a:ext cx="6558654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Справились?</a:t>
            </a:r>
          </a:p>
          <a:p>
            <a:r>
              <a:rPr lang="ru-RU" sz="7200" dirty="0"/>
              <a:t> </a:t>
            </a:r>
            <a:r>
              <a:rPr lang="ru-RU" sz="7200" dirty="0" smtClean="0"/>
              <a:t>Молодцы!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48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246</Words>
  <Application>Microsoft Office PowerPoint</Application>
  <PresentationFormat>Экран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7</cp:revision>
  <dcterms:created xsi:type="dcterms:W3CDTF">2012-03-24T05:23:14Z</dcterms:created>
  <dcterms:modified xsi:type="dcterms:W3CDTF">2012-03-25T16:25:07Z</dcterms:modified>
</cp:coreProperties>
</file>