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hyperlink" Target="http://sddt.kurort.gov.spb.ru/index.php?view=article&amp;catid=42:2010-04-06-23-02-40&amp;id=453:----------l---r-&amp;format=pdf&amp;option=com_content&amp;Itemid=7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ddt.kurort.gov.spb.ru/index.php?option=com_mailto&amp;tmpl=component&amp;link=d4a22bd7c5abf7c74ba8c4c8d40372426de15782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sddt.kurort.gov.spb.ru/index.php?view=article&amp;catid=42:2010-04-06-23-02-40&amp;id=453:----------l---r-&amp;tmpl=component&amp;print=1&amp;layout=default&amp;page=&amp;option=com_content&amp;Itemid=7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57364"/>
            <a:ext cx="7406640" cy="1857388"/>
          </a:xfrm>
        </p:spPr>
        <p:txBody>
          <a:bodyPr/>
          <a:lstStyle/>
          <a:p>
            <a:pPr algn="ctr"/>
            <a:r>
              <a:rPr lang="ru-RU" b="1" dirty="0" smtClean="0">
                <a:latin typeface="Franklin Gothic Heavy" pitchFamily="34" charset="0"/>
              </a:rPr>
              <a:t>ОФИЦИАЛЬНО-ДЕЛОВОЙ</a:t>
            </a:r>
            <a:br>
              <a:rPr lang="ru-RU" b="1" dirty="0" smtClean="0">
                <a:latin typeface="Franklin Gothic Heavy" pitchFamily="34" charset="0"/>
              </a:rPr>
            </a:br>
            <a:r>
              <a:rPr lang="ru-RU" b="1" dirty="0" smtClean="0">
                <a:latin typeface="Franklin Gothic Heavy" pitchFamily="34" charset="0"/>
              </a:rPr>
              <a:t>СТИЛЬ РЕЧИ</a:t>
            </a:r>
            <a:endParaRPr lang="ru-RU" b="1" dirty="0"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94063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</a:t>
            </a:r>
            <a:r>
              <a:rPr lang="ru-RU" dirty="0" smtClean="0"/>
              <a:t> делового стиля речи – сообщить сведения, имеющие практическое значение; дать точные указания, рекомендации.</a:t>
            </a:r>
            <a:endParaRPr lang="ru-RU" dirty="0"/>
          </a:p>
        </p:txBody>
      </p:sp>
      <p:pic>
        <p:nvPicPr>
          <p:cNvPr id="4098" name="Picture 2" descr="C:\Documents and Settings\Admin\Рабочий стол\Новая папка (4)\анимашки\2179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714752"/>
            <a:ext cx="127635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583572"/>
          </a:xfrm>
        </p:spPr>
        <p:txBody>
          <a:bodyPr>
            <a:normAutofit/>
          </a:bodyPr>
          <a:lstStyle/>
          <a:p>
            <a:r>
              <a:rPr lang="ru-RU" b="1" dirty="0" smtClean="0"/>
              <a:t>Высказывание</a:t>
            </a:r>
            <a:r>
              <a:rPr lang="ru-RU" dirty="0" smtClean="0"/>
              <a:t> в деловой речи обычно бывает:</a:t>
            </a:r>
            <a:br>
              <a:rPr lang="ru-RU" dirty="0" smtClean="0"/>
            </a:br>
            <a:r>
              <a:rPr lang="ru-RU" dirty="0" smtClean="0"/>
              <a:t>     - официальным;</a:t>
            </a:r>
            <a:br>
              <a:rPr lang="ru-RU" dirty="0" smtClean="0"/>
            </a:br>
            <a:r>
              <a:rPr lang="ru-RU" dirty="0" smtClean="0"/>
              <a:t>     - точным;</a:t>
            </a:r>
            <a:br>
              <a:rPr lang="ru-RU" dirty="0" smtClean="0"/>
            </a:br>
            <a:r>
              <a:rPr lang="ru-RU" dirty="0" smtClean="0"/>
              <a:t>     - бесстрастным (лишённым эмоций).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4857784"/>
          </a:xfrm>
        </p:spPr>
        <p:txBody>
          <a:bodyPr/>
          <a:lstStyle/>
          <a:p>
            <a:r>
              <a:rPr lang="ru-RU" sz="3600" dirty="0" smtClean="0"/>
              <a:t>                                            1- много 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Речевая ситуация     </a:t>
            </a:r>
            <a:r>
              <a:rPr lang="ru-RU" sz="3600" dirty="0" smtClean="0"/>
              <a:t>0/0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          сообщение </a:t>
            </a:r>
            <a:br>
              <a:rPr lang="ru-RU" sz="3600" dirty="0" smtClean="0"/>
            </a:br>
            <a:r>
              <a:rPr lang="ru-RU" sz="3600" dirty="0" smtClean="0"/>
              <a:t>                                             (+ воздействие)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Новая папка (4)\анимашки\695520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85728"/>
            <a:ext cx="5643602" cy="566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1408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Деловой стиль речи используется в различных деловых бумагах (объявлениях, заявлениях, расписках, справках, отчётах и др.), инструкциях, законодательных документах.</a:t>
            </a:r>
            <a:endParaRPr lang="ru-RU" dirty="0"/>
          </a:p>
        </p:txBody>
      </p:sp>
      <p:pic>
        <p:nvPicPr>
          <p:cNvPr id="3074" name="Picture 2" descr="C:\Documents and Settings\Admin\Рабочий стол\Новая папка (4)\анимашки\3984254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750" y="0"/>
            <a:ext cx="12382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693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Объявление</a:t>
            </a:r>
            <a:br>
              <a:rPr lang="ru-RU" dirty="0" smtClean="0"/>
            </a:br>
            <a:r>
              <a:rPr lang="ru-RU" dirty="0" smtClean="0"/>
              <a:t>Внимание!</a:t>
            </a:r>
            <a:br>
              <a:rPr lang="ru-RU" dirty="0" smtClean="0"/>
            </a:br>
            <a:r>
              <a:rPr lang="ru-RU" dirty="0" smtClean="0"/>
              <a:t>23 октября в 08.40 состоится урок русского языка в 6 классе. Урок будет проходить в кабинете №13 на третьем этаже.</a:t>
            </a:r>
            <a:br>
              <a:rPr lang="ru-RU" dirty="0" smtClean="0"/>
            </a:br>
            <a:r>
              <a:rPr lang="ru-RU" dirty="0" smtClean="0"/>
              <a:t>Учитель.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заявление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7" y="1285860"/>
            <a:ext cx="6482531" cy="472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Documents and Settings\Admin\Рабочий стол\Новая папка (4)\анимашки\797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85860"/>
            <a:ext cx="138112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407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Расписка.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 января 2009 года.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Я, Иван Петрович Сидоров, 01 августа 1971 года рождения, паспорт № 12 34 567890, выдан 1 апреля 2002 года 2 отделом милиции Люберецкого УВД Московской области, зарегистрированный и проживающий по адресу: г. Москва, ул. Генерала Кузнецова, д. 1, кв. 1, взял в долг у Кузнецовой Ольги Николаевны, 01 сентября 1976 года рождения, паспорт 09 87 654321, выдан 1 мая 2003 года 1 ОМ Люберецкого УВД Московской области, проживающего по адресу: г. Москва,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Жулебинский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бульвар, д. 1 кв. 1, под 50 (пятьдесят) процентов годовых 10.000 (десять тысяч) рублей, которые обязуюсь вернуть до 16 января 2010 года вместе с процентами.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подпись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1026" name="Picture 2" descr="http://www.zabspu.ru/photo/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8604"/>
            <a:ext cx="8072462" cy="5579090"/>
          </a:xfrm>
          <a:prstGeom prst="rect">
            <a:avLst/>
          </a:prstGeom>
          <a:noFill/>
        </p:spPr>
      </p:pic>
      <p:pic>
        <p:nvPicPr>
          <p:cNvPr id="5122" name="Picture 2" descr="C:\Documents and Settings\Admin\Рабочий стол\Новая папка (4)\анимашки\9246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162550"/>
            <a:ext cx="2257425" cy="169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2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отчёт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1235809"/>
            <a:ext cx="7730401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Районный конкурс детского творчества «Новый Год и Рождество» проходил в Доме детского творчества «На реке Сестре с 11 декабря 2010 года до ¬18 января 2011 года.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Организатор конкурса – ДДТ «На реке Сестре».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Цели: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• Выявление и поддержка талантливых детей разных возрастных групп в области художественного творчества;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• Объединение усилий учреждений образования, домов творчества, ДОУ,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подростково-молодёжных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клубов в деле воспитания школьников и дошкольников.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• Содействовать духовному, нравственному и эстетическому воспитанию подрастающего поколения Курортного района, распространению знаний о зимних народных традициях.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конкурс было представлено более 100 работ учащихся из 17 образовательных учреждения Курортного района:  ДДТ «На реке Сестре», ДДТ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г.Зеленогорска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ДЮЦ «Восход», ДЮЦ «Молодость», МЦ «Репино»,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Арт-студия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«Впечатление» ,ГОУ №466, №434, №445, №656, №437, ГДОУ №17, №22, № 24, №27, №28, № 30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конкурсе-выставке приняли участие дети от 5 до 16 лет.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 рассматривались в двух номинациях: художественный рисунок, декоративно-прикладное творчество.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жюри конкурса были приглашены: Егорова Марина Владимировна – член союза художников, педагог,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Щекотова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Марина Анатольевна – методист по ИЗО ДДТ «На реке Сестре»,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Сундукова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Светлана Сергеевна – педагог ДДТ «На реке Сестре».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Номинации ИЗО определены следующие победители: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5-6 лет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Попов Федор «Танец снеговиков» ГДОУ № 28, 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Зябликов Руслан «Новый год в лесу» ГДОУ № 24 (Сухова Е.О)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Сапелова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Ксения «Новый год уже наступил» ДДТ «На реке Сестре»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Щекотова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М.А.) 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Номинации ДПИ определены следующие победители: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5-6 лет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Подготовительная группа ГДОУ № 17 «Сказочный лес» (Новикова М.И, Назарова М.В)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Дягтерева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Дарья «Кот – символ года» ДДТ «На реке Сестре»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Цинадзе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М.М)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Тихонова Марта «Снеговик» ГДОУ№ 28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Кочина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Л,Г)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выставки подведены 19 ноября 2010 года 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Справку составила методист ДДТ «На реке Сестре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» 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Щекотова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Марина Анатольевна</a:t>
            </a:r>
          </a:p>
        </p:txBody>
      </p:sp>
      <p:pic>
        <p:nvPicPr>
          <p:cNvPr id="20482" name="Picture 2" descr="PDF">
            <a:hlinkClick r:id="rId2" tooltip="PD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5975" y="-7094538"/>
            <a:ext cx="152400" cy="152400"/>
          </a:xfrm>
          <a:prstGeom prst="rect">
            <a:avLst/>
          </a:prstGeom>
          <a:noFill/>
        </p:spPr>
      </p:pic>
      <p:pic>
        <p:nvPicPr>
          <p:cNvPr id="20483" name="Picture 3" descr="Печать">
            <a:hlinkClick r:id="rId4" tooltip="Печать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2038" y="-7094538"/>
            <a:ext cx="142875" cy="123825"/>
          </a:xfrm>
          <a:prstGeom prst="rect">
            <a:avLst/>
          </a:prstGeom>
          <a:noFill/>
        </p:spPr>
      </p:pic>
      <p:pic>
        <p:nvPicPr>
          <p:cNvPr id="20484" name="Picture 4" descr="E-mail">
            <a:hlinkClick r:id="rId6" tooltip="E-mail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56675" y="-7094538"/>
            <a:ext cx="152400" cy="15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97226"/>
          </a:xfrm>
        </p:spPr>
        <p:txBody>
          <a:bodyPr/>
          <a:lstStyle/>
          <a:p>
            <a:r>
              <a:rPr lang="ru-RU" dirty="0" smtClean="0"/>
              <a:t>инструкция</a:t>
            </a:r>
            <a:endParaRPr lang="ru-RU" dirty="0"/>
          </a:p>
        </p:txBody>
      </p:sp>
      <p:pic>
        <p:nvPicPr>
          <p:cNvPr id="19458" name="Picture 2" descr="http://akim-soh.ucoz.ru/i06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142984"/>
            <a:ext cx="7215238" cy="5303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Законодательные документы</a:t>
            </a:r>
            <a:endParaRPr lang="ru-RU" dirty="0"/>
          </a:p>
        </p:txBody>
      </p:sp>
      <p:pic>
        <p:nvPicPr>
          <p:cNvPr id="21506" name="Picture 2" descr="http://rodonews.ru/i/full12813449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88541">
            <a:off x="1581104" y="1530884"/>
            <a:ext cx="3269140" cy="4745526"/>
          </a:xfrm>
          <a:prstGeom prst="rect">
            <a:avLst/>
          </a:prstGeom>
          <a:noFill/>
        </p:spPr>
      </p:pic>
      <p:pic>
        <p:nvPicPr>
          <p:cNvPr id="21508" name="Picture 4" descr="http://www.iworld.ru/covers_b/498077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214422"/>
            <a:ext cx="3429024" cy="5403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94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ОФИЦИАЛЬНО-ДЕЛОВОЙ СТИЛЬ РЕЧИ</vt:lpstr>
      <vt:lpstr>Деловой стиль речи используется в различных деловых бумагах (объявлениях, заявлениях, расписках, справках, отчётах и др.), инструкциях, законодательных документах.</vt:lpstr>
      <vt:lpstr>Объявление Внимание! 23 октября в 08.40 состоится урок русского языка в 6 классе. Урок будет проходить в кабинете №13 на третьем этаже. Учитель.  </vt:lpstr>
      <vt:lpstr>заявление</vt:lpstr>
      <vt:lpstr>Расписка.   16 января 2009 года.   Я, Иван Петрович Сидоров, 01 августа 1971 года рождения, паспорт № 12 34 567890, выдан 1 апреля 2002 года 2 отделом милиции Люберецкого УВД Московской области, зарегистрированный и проживающий по адресу: г. Москва, ул. Генерала Кузнецова, д. 1, кв. 1, взял в долг у Кузнецовой Ольги Николаевны, 01 сентября 1976 года рождения, паспорт 09 87 654321, выдан 1 мая 2003 года 1 ОМ Люберецкого УВД Московской области, проживающего по адресу: г. Москва, Жулебинский бульвар, д. 1 кв. 1, под 50 (пятьдесят) процентов годовых 10.000 (десять тысяч) рублей, которые обязуюсь вернуть до 16 января 2010 года вместе с процентами.  подпись</vt:lpstr>
      <vt:lpstr>Слайд 6</vt:lpstr>
      <vt:lpstr>отчёт</vt:lpstr>
      <vt:lpstr>инструкция</vt:lpstr>
      <vt:lpstr>Законодательные документы</vt:lpstr>
      <vt:lpstr>Задачи делового стиля речи – сообщить сведения, имеющие практическое значение; дать точные указания, рекомендации.</vt:lpstr>
      <vt:lpstr>Высказывание в деловой речи обычно бывает:      - официальным;      - точным;      - бесстрастным (лишённым эмоций).</vt:lpstr>
      <vt:lpstr>                                            1- много    Речевая ситуация     0/0                                              сообщение                                               (+ воздействие) 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ОФИЦИАЛЬНО-ДЕЛОВОЙ СТИЛЬ РЕЧИ</dc:title>
  <cp:lastModifiedBy>Admin</cp:lastModifiedBy>
  <cp:revision>13</cp:revision>
  <dcterms:modified xsi:type="dcterms:W3CDTF">2012-10-26T20:53:25Z</dcterms:modified>
</cp:coreProperties>
</file>