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5" r:id="rId9"/>
    <p:sldId id="264" r:id="rId10"/>
    <p:sldId id="262" r:id="rId11"/>
    <p:sldId id="263" r:id="rId12"/>
    <p:sldId id="269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89C670C-4529-45FC-AB4A-A3320BF366F0}" type="datetimeFigureOut">
              <a:rPr lang="ru-RU" smtClean="0"/>
              <a:t>11.11.2013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6F9C42-C65A-4F7D-A3CF-1308F6E867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714356"/>
            <a:ext cx="8929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latin typeface="Calibri" pitchFamily="34" charset="0"/>
              </a:rPr>
              <a:t>МУНИЦИПАЛЬНОЕ    БЮДЖЕТНОЕ  ДОШКОЛЬНОЕ   ОБРАЗОВАТЕЛЬНОЕ  УЧРЕЖДЕНИЕ</a:t>
            </a:r>
            <a:endParaRPr lang="ru-RU" dirty="0">
              <a:solidFill>
                <a:srgbClr val="008000"/>
              </a:solidFill>
              <a:latin typeface="Calibri" pitchFamily="34" charset="0"/>
            </a:endParaRPr>
          </a:p>
          <a:p>
            <a:r>
              <a:rPr lang="ru-RU" b="1" dirty="0">
                <a:solidFill>
                  <a:srgbClr val="008000"/>
                </a:solidFill>
                <a:latin typeface="Calibri" pitchFamily="34" charset="0"/>
              </a:rPr>
              <a:t>СЕЯХИНСКИЙ  ДЕТСКИЙ  САД  КОМБИНИРОВАННОГО  ВИДА  «ОЛЕНЁНОК»</a:t>
            </a:r>
            <a:endParaRPr lang="ru-RU" dirty="0">
              <a:solidFill>
                <a:srgbClr val="008000"/>
              </a:solidFill>
              <a:latin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857364"/>
            <a:ext cx="864399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ПОЗДНЯЯ       ОСЕНЬ.</a:t>
            </a:r>
          </a:p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НОЯБРЬ - ПОЛУЗИМНИК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4000504"/>
            <a:ext cx="7715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ЗАНЯТИЕ ПО ХУДОЖЕСТВЕННОМУ ЧТЕНИЮ В СТАРШЕЙ ГРУППЕ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492919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8000"/>
                </a:solidFill>
              </a:rPr>
              <a:t>Составила:</a:t>
            </a:r>
          </a:p>
          <a:p>
            <a:r>
              <a:rPr lang="ru-RU" b="1" dirty="0" smtClean="0">
                <a:solidFill>
                  <a:srgbClr val="008000"/>
                </a:solidFill>
              </a:rPr>
              <a:t>Педагог-библиотекарь</a:t>
            </a:r>
          </a:p>
          <a:p>
            <a:r>
              <a:rPr lang="ru-RU" b="1" dirty="0" smtClean="0">
                <a:solidFill>
                  <a:srgbClr val="008000"/>
                </a:solidFill>
              </a:rPr>
              <a:t>СОКОЛОВА Т.В.</a:t>
            </a:r>
            <a:endParaRPr lang="ru-RU" b="1" dirty="0">
              <a:solidFill>
                <a:srgbClr val="008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3899474" y="6072206"/>
            <a:ext cx="1101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2013г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4143372" y="1428737"/>
            <a:ext cx="4346568" cy="13573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>
                <a:ln w="12700">
                  <a:solidFill>
                    <a:srgbClr val="3366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Н. И. Сладков</a:t>
            </a:r>
          </a:p>
          <a:p>
            <a:pPr algn="ctr"/>
            <a:r>
              <a:rPr lang="ru-RU" sz="3600" b="1" kern="10" dirty="0">
                <a:ln w="12700">
                  <a:solidFill>
                    <a:srgbClr val="3366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Почему ноябрь пегий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3214687" cy="5073650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071934" y="350043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u="sng" dirty="0" smtClean="0">
                <a:solidFill>
                  <a:srgbClr val="996633"/>
                </a:solidFill>
              </a:rPr>
              <a:t>Пегий</a:t>
            </a:r>
            <a:r>
              <a:rPr lang="ru-RU" sz="2400" b="1" i="1" dirty="0" smtClean="0">
                <a:solidFill>
                  <a:srgbClr val="996633"/>
                </a:solidFill>
              </a:rPr>
              <a:t> – о масти животных, об оперении птиц, пятнистый,  пёстрый.</a:t>
            </a:r>
            <a:endParaRPr lang="ru-RU" sz="2400" b="1" i="1" dirty="0">
              <a:solidFill>
                <a:srgbClr val="996633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215074" y="4857750"/>
            <a:ext cx="2214551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996633"/>
                </a:solidFill>
              </a:rPr>
              <a:t>С. Ожегов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857232"/>
            <a:ext cx="5357850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714348" y="928670"/>
            <a:ext cx="10207281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4000" b="1" i="0" u="none" strike="noStrike" cap="all" spc="0" normalizeH="0" baseline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</a:t>
            </a:r>
            <a:r>
              <a:rPr kumimoji="0" lang="ru-RU" sz="4000" b="1" i="0" u="sng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Физ. минутка.</a:t>
            </a:r>
            <a:endParaRPr kumimoji="0" lang="ru-RU" sz="4000" b="1" i="0" u="sng" strike="noStrike" cap="all" spc="0" normalizeH="0" baseline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Зайцы скачут скок-скок-скок,</a:t>
            </a:r>
            <a:endParaRPr lang="ru-RU" sz="3600" b="1" cap="all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Да на беленький снежок</a:t>
            </a:r>
            <a:r>
              <a:rPr lang="ru-RU" sz="3600" b="1" cap="all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cap="all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Приседают, слушают –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идет ли волк!</a:t>
            </a:r>
            <a:endParaRPr kumimoji="0" lang="ru-RU" sz="3600" b="1" i="0" u="none" strike="noStrike" cap="all" spc="0" normalizeH="0" baseline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 – согнуться, разогнуться,</a:t>
            </a:r>
            <a:endParaRPr kumimoji="0" lang="ru-RU" sz="3600" b="1" i="0" u="none" strike="noStrike" cap="all" spc="0" normalizeH="0" baseline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Два – нагнуться, потянуться,</a:t>
            </a:r>
            <a:endParaRPr kumimoji="0" lang="ru-RU" sz="3600" b="1" i="0" u="none" strike="noStrike" cap="all" spc="0" normalizeH="0" baseline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Три - в ладошки три хлопка,</a:t>
            </a:r>
            <a:endParaRPr kumimoji="0" lang="ru-RU" sz="3600" b="1" i="0" u="none" strike="noStrike" cap="all" spc="0" normalizeH="0" baseline="0" dirty="0" smtClean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00100" algn="l"/>
              </a:tabLst>
            </a:pPr>
            <a:r>
              <a:rPr kumimoji="0" lang="ru-RU" sz="3600" b="1" i="0" u="none" strike="noStrike" cap="all" spc="0" normalizeH="0" baseline="0" dirty="0" smtClean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Головою три кивка.	</a:t>
            </a:r>
            <a:endParaRPr lang="ru-RU" sz="3600" b="1" cap="all" spc="0" dirty="0">
              <a:ln w="0"/>
              <a:solidFill>
                <a:schemeClr val="accent1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500166" y="1643050"/>
            <a:ext cx="6357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4714908" cy="56436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357686" y="2000240"/>
            <a:ext cx="538294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Геннадий Яковлевич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Снегирев</a:t>
            </a:r>
          </a:p>
          <a:p>
            <a:pPr algn="ctr"/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18539" y="4929198"/>
            <a:ext cx="40254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(1933-2004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642910" y="2571744"/>
            <a:ext cx="80035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04" y="928670"/>
            <a:ext cx="2381267" cy="1785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649" name="Picture 1" descr="C:\Users\Татьяна\Desktop\мои документы\обои\фоны детские\i (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4081" y="3786190"/>
            <a:ext cx="2606059" cy="25717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650" name="Picture 2" descr="C:\Users\Татьяна\Desktop\мои документы\обои\фоны детские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806344"/>
            <a:ext cx="1857388" cy="1908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7651" name="Picture 3" descr="C:\Users\Татьяна\Desktop\мои документы\обои\фоны детские\a80ae35a84cd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3" y="3787468"/>
            <a:ext cx="2571768" cy="281837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857375"/>
            <a:ext cx="6919913" cy="4351338"/>
          </a:xfrm>
          <a:prstGeom prst="rect">
            <a:avLst/>
          </a:prstGeom>
          <a:noFill/>
          <a:ln w="9525">
            <a:solidFill>
              <a:srgbClr val="CC99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26174" y="857232"/>
            <a:ext cx="8917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663300"/>
                </a:solidFill>
                <a:latin typeface="Century Gothic" pitchFamily="34" charset="0"/>
              </a:rPr>
              <a:t>В ноябре зима с осенью борется</a:t>
            </a:r>
            <a:endParaRPr lang="ru-RU" sz="4000" b="1" dirty="0">
              <a:solidFill>
                <a:srgbClr val="663300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643050"/>
            <a:ext cx="621510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714356"/>
            <a:ext cx="87269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Бианки Виталий Валентинович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71736" y="5572140"/>
            <a:ext cx="3550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1894-1959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1142976" y="1643050"/>
            <a:ext cx="6613542" cy="48013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Повсюду: в лесу на полянке,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реке, на болоте, в полях-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Ты встретишь героев Бианки,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 них побываешь в гостях.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 птиц, насекомых, лягушек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Рассказы и сказки прочтешь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лучше знакомых зверушек</a:t>
            </a:r>
            <a:endParaRPr kumimoji="0" lang="ru-RU" sz="36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Узнаешь, дружок, и поймешь.</a:t>
            </a: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3554" name="Picture 2" descr="C:\Users\Татьяна\Desktop\мои документы\обои\фоны детские\i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49789">
            <a:off x="6844952" y="1179792"/>
            <a:ext cx="1884582" cy="1256388"/>
          </a:xfrm>
          <a:prstGeom prst="rect">
            <a:avLst/>
          </a:prstGeom>
          <a:noFill/>
        </p:spPr>
      </p:pic>
      <p:pic>
        <p:nvPicPr>
          <p:cNvPr id="23555" name="Picture 3" descr="C:\Users\Татьяна\Desktop\мои документы\обои\фоны детские\0_6fe04_4b125168_M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071546"/>
            <a:ext cx="914400" cy="914400"/>
          </a:xfrm>
          <a:prstGeom prst="rect">
            <a:avLst/>
          </a:prstGeom>
          <a:noFill/>
        </p:spPr>
      </p:pic>
      <p:pic>
        <p:nvPicPr>
          <p:cNvPr id="23556" name="Picture 4" descr="C:\Users\Татьяна\Desktop\мои документы\обои\фоны детские\i (7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70980">
            <a:off x="7513112" y="4937117"/>
            <a:ext cx="1250479" cy="1275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000108"/>
            <a:ext cx="7143800" cy="4732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0002" y="5786454"/>
            <a:ext cx="864399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Октябрь –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листопадник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</a:t>
            </a:r>
            <a:r>
              <a:rPr lang="ru-RU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грязник</a:t>
            </a:r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944410"/>
            <a:ext cx="7500990" cy="4404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5500702"/>
            <a:ext cx="86192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Неуютно в лесу: исхлестанные дождями,</a:t>
            </a:r>
          </a:p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</a:rPr>
              <a:t> голые, черные стоят деревья.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928670"/>
            <a:ext cx="4429156" cy="309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2500306"/>
            <a:ext cx="3714776" cy="3212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857224" y="5786454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Мышь - полёвка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071546"/>
            <a:ext cx="3786214" cy="250033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3929090" cy="24288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000108"/>
            <a:ext cx="3786214" cy="257176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TextBox 6"/>
          <p:cNvSpPr txBox="1"/>
          <p:nvPr/>
        </p:nvSpPr>
        <p:spPr>
          <a:xfrm>
            <a:off x="4714876" y="4643446"/>
            <a:ext cx="3786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Маленькие грызуны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33696" y="474345"/>
            <a:ext cx="8676607" cy="59093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sng" strike="noStrike" cap="none" spc="50" normalizeH="0" baseline="0" dirty="0" smtClean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Физ. минутка.</a:t>
            </a:r>
            <a:endParaRPr kumimoji="0" lang="ru-RU" sz="4800" b="1" i="0" u="sng" strike="noStrike" cap="none" spc="50" normalizeH="0" baseline="0" dirty="0" smtClean="0">
              <a:ln w="11430"/>
              <a:solidFill>
                <a:schemeClr val="accent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Руки кверху поднимаем,</a:t>
            </a:r>
            <a:endParaRPr kumimoji="0" lang="ru-RU" sz="54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потом их опускаем,</a:t>
            </a:r>
            <a:endParaRPr kumimoji="0" lang="ru-RU" sz="54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потом к себе прижмем,</a:t>
            </a:r>
            <a:endParaRPr kumimoji="0" lang="ru-RU" sz="54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потом их разведем,</a:t>
            </a:r>
            <a:endParaRPr kumimoji="0" lang="ru-RU" sz="54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А потом быстрей, быстрей,</a:t>
            </a:r>
            <a:endParaRPr kumimoji="0" lang="ru-RU" sz="5400" b="1" i="0" u="none" strike="noStrike" cap="non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Хлопай, хлопай веселей.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130</TotalTime>
  <Words>239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13</cp:revision>
  <dcterms:created xsi:type="dcterms:W3CDTF">2013-11-10T18:37:38Z</dcterms:created>
  <dcterms:modified xsi:type="dcterms:W3CDTF">2013-11-10T20:48:16Z</dcterms:modified>
</cp:coreProperties>
</file>