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EE4D-7F9D-478F-B0F8-2D19503A502E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64CB-4AD8-4416-A713-A7A5F204BF4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EE4D-7F9D-478F-B0F8-2D19503A502E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64CB-4AD8-4416-A713-A7A5F204BF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EE4D-7F9D-478F-B0F8-2D19503A502E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64CB-4AD8-4416-A713-A7A5F204BF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EE4D-7F9D-478F-B0F8-2D19503A502E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64CB-4AD8-4416-A713-A7A5F204BF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EE4D-7F9D-478F-B0F8-2D19503A502E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660164CB-4AD8-4416-A713-A7A5F204BF4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EE4D-7F9D-478F-B0F8-2D19503A502E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64CB-4AD8-4416-A713-A7A5F204BF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EE4D-7F9D-478F-B0F8-2D19503A502E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64CB-4AD8-4416-A713-A7A5F204BF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EE4D-7F9D-478F-B0F8-2D19503A502E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64CB-4AD8-4416-A713-A7A5F204BF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EE4D-7F9D-478F-B0F8-2D19503A502E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64CB-4AD8-4416-A713-A7A5F204BF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EE4D-7F9D-478F-B0F8-2D19503A502E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64CB-4AD8-4416-A713-A7A5F204BF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EE4D-7F9D-478F-B0F8-2D19503A502E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64CB-4AD8-4416-A713-A7A5F204BF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1BEE4D-7F9D-478F-B0F8-2D19503A502E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60164CB-4AD8-4416-A713-A7A5F204BF4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Bookman Old Style" pitchFamily="18" charset="0"/>
              </a:rPr>
              <a:t>Аппликация в 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Bookman Old Style" pitchFamily="18" charset="0"/>
              </a:rPr>
              <a:t>ДОУ</a:t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Bookman Old Style" pitchFamily="18" charset="0"/>
              </a:rPr>
              <a:t>средняя группа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 студентка 601 гр.</a:t>
            </a:r>
          </a:p>
          <a:p>
            <a:r>
              <a:rPr lang="ru-RU" dirty="0" err="1" smtClean="0"/>
              <a:t>Перепрсова</a:t>
            </a:r>
            <a:r>
              <a:rPr lang="ru-RU" dirty="0" smtClean="0"/>
              <a:t> .К.А.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Тематика занятий</a:t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начале года – закрепление пройденного материала средней группы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-закрепление умения вырезывания предметов округлой формы («Листья», «Фрукты», «Овощи», «Грибы», «Цветы», «Цыплята», «Заяц»)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-предметная аппликация («Самолет», «Ракета», «Машины», «Автобус», «Медведь», «Неваляшка»)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-вырезывание одинаковых фигур из бумаги, сложенной гармошкой («Веточка с листьями», «Елочные бусы», «Цветы»), используя для украшения узорами геометрических форм  («Поднос», «Шарфик», «Салфетка», «Косынка», «Зонтик»)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-вырезывание симметрических фигур («Ваза», «Груша», «Бабочка», «Матрешка»)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-пейзажная аппликация («Зима», «Птички на ветке», «Желтые одуванчики на лугу»)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-прием обрывания бумаги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-коллективные работы и по замыслу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«ДЕНЬ КОСМОНАВТИКИ»</a:t>
            </a:r>
            <a:b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</a:br>
            <a: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РАКЕТЫ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 eaLnBrk="0" hangingPunct="0">
              <a:lnSpc>
                <a:spcPct val="80000"/>
              </a:lnSpc>
              <a:buFont typeface="Wingdings" pitchFamily="2" charset="2"/>
              <a:buChar char="q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Воспитывать чувства любви к  своей стране, к людям, прославившим Россию;  </a:t>
            </a:r>
          </a:p>
          <a:p>
            <a:pPr marL="342900" indent="-342900" eaLnBrk="0" hangingPunct="0">
              <a:lnSpc>
                <a:spcPct val="80000"/>
              </a:lnSpc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Воспитание чувства патриотизма, сопричастности к героической истории Российского государства, формирование у подрастающего поколения верности Родине, готовности служению Отечеству и его вооруженной защите.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buFont typeface="Wingdings" pitchFamily="2" charset="2"/>
              <a:buChar char="q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Осуществлять целенаправленную работу по физическому воспитанию, укреплению воли и выносливости.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Прививать трудовые навыки,  обучать основам ручного труда, продуктивной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деятельности.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ИСПОЛЬЗОВАНЫ СЛЕДУЮЩИЕ МЕТОДЫ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Наглядный метод:    </a:t>
            </a:r>
          </a:p>
          <a:p>
            <a:r>
              <a:rPr lang="ru-RU" sz="2000" b="1" dirty="0" smtClean="0"/>
              <a:t>   Рассматривание книжных иллюстраций, фотографии, предметов; </a:t>
            </a:r>
          </a:p>
          <a:p>
            <a:r>
              <a:rPr lang="ru-RU" sz="2000" b="1" dirty="0" smtClean="0"/>
              <a:t>Словесный метод: </a:t>
            </a:r>
          </a:p>
          <a:p>
            <a:r>
              <a:rPr lang="ru-RU" sz="2000" b="1" dirty="0" smtClean="0"/>
              <a:t>Чтения стихотворений детьми, воспитателем; ответов на вопросы педагога, детей; проведения разнообразных игр ( подвижные, сюжетно-ролевые, игры-драматизации); сообщения дополнительного материала воспитателем; </a:t>
            </a:r>
          </a:p>
          <a:p>
            <a:r>
              <a:rPr lang="ru-RU" sz="2000" b="1" dirty="0" smtClean="0"/>
              <a:t>загадывания загадок; рассматривания наглядного материала; </a:t>
            </a:r>
          </a:p>
          <a:p>
            <a:r>
              <a:rPr lang="ru-RU" sz="2000" b="1" dirty="0" smtClean="0"/>
              <a:t>Практический метод: </a:t>
            </a:r>
          </a:p>
          <a:p>
            <a:r>
              <a:rPr lang="ru-RU" sz="2000" b="1" dirty="0" smtClean="0"/>
              <a:t>Продуктивная деятельность – выставка индивидуальных и коллективных работ детей, посвященное ко Дню Космонавтики  </a:t>
            </a:r>
            <a:r>
              <a:rPr lang="ru-RU" sz="2000" b="1" dirty="0" smtClean="0"/>
              <a:t>( </a:t>
            </a:r>
            <a:r>
              <a:rPr lang="ru-RU" sz="2000" b="1" dirty="0" smtClean="0"/>
              <a:t>аппликация) </a:t>
            </a:r>
          </a:p>
          <a:p>
            <a:endParaRPr lang="ru-RU" sz="2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 </a:t>
            </a:r>
            <a:r>
              <a:rPr lang="ru-RU" sz="3100" dirty="0" smtClean="0">
                <a:solidFill>
                  <a:schemeClr val="tx2"/>
                </a:solidFill>
              </a:rPr>
              <a:t>Рассматривание книжных иллюстраций, фотографии, предметов</a:t>
            </a:r>
            <a:r>
              <a:rPr lang="ru-RU" sz="4400" dirty="0" smtClean="0">
                <a:solidFill>
                  <a:schemeClr val="tx2"/>
                </a:solidFill>
              </a:rPr>
              <a:t>;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IMG_03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0012" y="1600200"/>
            <a:ext cx="6303976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ФИЗКУЛЬТ МИНУТКА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IMG_04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0012" y="1600200"/>
            <a:ext cx="6303976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ПРОДУКТИВНАЯ ДЕЯТЕЛЬНОСТЬ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IMG_03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0012" y="1600200"/>
            <a:ext cx="6303976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ИНДИВИДУАЛЬНАЯ РАБОТА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IMG_04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0012" y="1600200"/>
            <a:ext cx="6303976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АППЛИКАЦИЯ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83464"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латинского слова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applicatio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накладывание.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Возникло в 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веке.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 создания художественных изображений из различных фигур, вырезанных из какого-либо материала и наклеенных или нашитых на соответствующий фон.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Используются разные материалы: кожа, войлок, сукно, береста, мех, ткань, соломка, бумага.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85794"/>
            <a:ext cx="77153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это наиболее простой и доступный способ создания детьми художественных работ, сохраняющих реалистическую основу самого изображения;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это дидактическое средство для развития пространственного мышления, мелкой моторики руки, следовательно, развитие речи и интеллекта;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занятие, вырабатывающее умение слушать, понимать и выполнять инструкции, совершать последовательные действия, координировать работу рук и глаз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2">
                    <a:satMod val="130000"/>
                  </a:schemeClr>
                </a:solidFill>
              </a:rPr>
              <a:t>АППЛИКАЦИЯ способствует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428737"/>
            <a:ext cx="80010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формированию у детей определенных знаний,      развитию умений, отработке навыков и  воспитанию личности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усвоению знаний о цвете, строении предметов, их величине, плоскостной форме и композиции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усвоению знаний о симметрии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ассиметрии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развитию ориентировки в пространстве и на ограниченной поверхности, мелкой мускулатуры кисти рук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аппликации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85852" y="1500174"/>
            <a:ext cx="6072187" cy="450056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Сюжетная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Пейзажная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Декоративная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i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развивающей среды</a:t>
            </a:r>
            <a:br>
              <a:rPr lang="ru-RU" sz="4400" i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i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(уголок эстетической деятельности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000240"/>
            <a:ext cx="657228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Белая , цветная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разнофактурная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бумага, картон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Наборы ножниц, клея, кистей, салфеток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Цветные карандаши, фломастеры и маркеры, фурнитура, 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бросовый  материал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Подборка дидактических игр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Альбомы и книги для рассматривания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Заготовки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Трафареты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Альбомы с образцами, алгоритмами, моделями и схемами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Игры со счетными палочками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Картотека пальчиковых игр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Плоскостная геометрическая мозаика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Набор игр-упражнений и материалов для пальчикового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массажа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Средняя группа (4-5 лет)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Arial Black" pitchFamily="34" charset="0"/>
              </a:rPr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83464"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наклеивать узор на основу неправильной  формы 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правильно держать ножницы и действовать с ними 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Научить приемам вырезывания форм путем срезания углов, вырезывания фигур круг и овал из квадрата и прямоугольника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 с техникой обрывания бумаги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Продолжать учить детей наклеивать готовые формы по образцу, составлять композицию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Продолжать развивать мелкую моторику руки.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Методы и приемы</a:t>
            </a:r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Рассматривание и самостоятельный анализ предмета без наводящих вопросов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 образца только при показе конечного результата новой, сложной работы или нового приема вырезывания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Привлечение детей к показу трудных моментов работы, к объяснению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Тренировочные действия – «прорисовка пальцем» линии контура на листе бумаги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Словесные: совет, указания, косвенные вопросы, напоминания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 работ при активном участии детей, самостоятельное подведение итогов занятия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84</TotalTime>
  <Words>607</Words>
  <Application>Microsoft Office PowerPoint</Application>
  <PresentationFormat>Экран (4:3)</PresentationFormat>
  <Paragraphs>82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Аппликация в ДОУ средняя группа </vt:lpstr>
      <vt:lpstr>АППЛИКАЦИЯ</vt:lpstr>
      <vt:lpstr>Слайд 3</vt:lpstr>
      <vt:lpstr>АППЛИКАЦИЯ способствует </vt:lpstr>
      <vt:lpstr>Виды аппликации</vt:lpstr>
      <vt:lpstr>Создание развивающей среды  (уголок эстетической деятельности</vt:lpstr>
      <vt:lpstr>Средняя группа (4-5 лет)</vt:lpstr>
      <vt:lpstr>Задачи</vt:lpstr>
      <vt:lpstr>Методы и приемы </vt:lpstr>
      <vt:lpstr>Тематика занятий </vt:lpstr>
      <vt:lpstr>«ДЕНЬ КОСМОНАВТИКИ» РАКЕТЫ </vt:lpstr>
      <vt:lpstr>ИСПОЛЬЗОВАНЫ СЛЕДУЮЩИЕ МЕТОДЫ</vt:lpstr>
      <vt:lpstr> Рассматривание книжных иллюстраций, фотографии, предметов; </vt:lpstr>
      <vt:lpstr>ФИЗКУЛЬТ МИНУТКА </vt:lpstr>
      <vt:lpstr>ПРОДУКТИВНАЯ ДЕЯТЕЛЬНОСТЬ </vt:lpstr>
      <vt:lpstr>ИНДИВИДУАЛЬНАЯ РАБОТА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Аппликация в ДОУ</dc:title>
  <dc:creator>Стас_и_Кристина</dc:creator>
  <cp:lastModifiedBy>Стас_и_Кристина</cp:lastModifiedBy>
  <cp:revision>9</cp:revision>
  <dcterms:created xsi:type="dcterms:W3CDTF">2014-01-18T18:11:39Z</dcterms:created>
  <dcterms:modified xsi:type="dcterms:W3CDTF">2014-01-18T19:36:04Z</dcterms:modified>
</cp:coreProperties>
</file>