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664" autoAdjust="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C3B29-42DF-4181-94FA-62496B6F1439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11C21-D711-4CD1-9E54-2ECD70D13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11C21-D711-4CD1-9E54-2ECD70D139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509A9-7045-4EF9-9470-CAF86A65FE7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CF64-1168-4084-8FFD-5E6BEC7F9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509A9-7045-4EF9-9470-CAF86A65FE7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CF64-1168-4084-8FFD-5E6BEC7F9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509A9-7045-4EF9-9470-CAF86A65FE7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CF64-1168-4084-8FFD-5E6BEC7F9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509A9-7045-4EF9-9470-CAF86A65FE7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CF64-1168-4084-8FFD-5E6BEC7F9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509A9-7045-4EF9-9470-CAF86A65FE7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CF64-1168-4084-8FFD-5E6BEC7F9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509A9-7045-4EF9-9470-CAF86A65FE7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CF64-1168-4084-8FFD-5E6BEC7F9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509A9-7045-4EF9-9470-CAF86A65FE7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CF64-1168-4084-8FFD-5E6BEC7F9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509A9-7045-4EF9-9470-CAF86A65FE7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CF64-1168-4084-8FFD-5E6BEC7F9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509A9-7045-4EF9-9470-CAF86A65FE7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CF64-1168-4084-8FFD-5E6BEC7F9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509A9-7045-4EF9-9470-CAF86A65FE7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CF64-1168-4084-8FFD-5E6BEC7F9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509A9-7045-4EF9-9470-CAF86A65FE7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9CF64-1168-4084-8FFD-5E6BEC7F9C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7509A9-7045-4EF9-9470-CAF86A65FE7C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A39CF64-1168-4084-8FFD-5E6BEC7F9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трой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643314"/>
            <a:ext cx="8286808" cy="27860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214422"/>
            <a:ext cx="81439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Эти люди зазывали всех на празднование масленицы, развлекали гостей на гулянии.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Популярное место катаний на масленичном гулянии.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Что сжигают на масленицу.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Какое время года встречают масленицей.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5.Считается, что они на своих крыльях приносят весну.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Последний день масленичной недели.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5" y="1357298"/>
          <a:ext cx="8001045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6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</a:tblGrid>
              <a:tr h="666755">
                <a:tc gridSpan="6"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</a:tr>
              <a:tr h="666755">
                <a:tc gridSpan="5"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5">
                <a:tc gridSpan="2"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55">
                <a:tc rowSpan="2" gridSpan="3"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666755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скоморо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2857496"/>
            <a:ext cx="2214691" cy="1857388"/>
          </a:xfrm>
          <a:prstGeom prst="rect">
            <a:avLst/>
          </a:prstGeom>
        </p:spPr>
      </p:pic>
      <p:pic>
        <p:nvPicPr>
          <p:cNvPr id="5" name="Рисунок 4" descr="маслен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214686"/>
            <a:ext cx="1278630" cy="1500198"/>
          </a:xfrm>
          <a:prstGeom prst="rect">
            <a:avLst/>
          </a:prstGeom>
        </p:spPr>
      </p:pic>
      <p:pic>
        <p:nvPicPr>
          <p:cNvPr id="6" name="Рисунок 5" descr="солнц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571612"/>
            <a:ext cx="1415281" cy="100013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1285860"/>
          <a:ext cx="8001045" cy="4034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6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</a:tblGrid>
              <a:tr h="666755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х</a:t>
                      </a:r>
                      <a:endParaRPr lang="ru-RU" sz="4000" dirty="0"/>
                    </a:p>
                  </a:txBody>
                  <a:tcPr/>
                </a:tc>
              </a:tr>
              <a:tr h="666755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5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55"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666755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скоморо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714620"/>
            <a:ext cx="2044331" cy="1714512"/>
          </a:xfrm>
          <a:prstGeom prst="rect">
            <a:avLst/>
          </a:prstGeom>
        </p:spPr>
      </p:pic>
      <p:pic>
        <p:nvPicPr>
          <p:cNvPr id="4" name="Рисунок 3" descr="бли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00174"/>
            <a:ext cx="1485091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1285860"/>
          <a:ext cx="8001045" cy="4137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6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</a:tblGrid>
              <a:tr h="666755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х</a:t>
                      </a:r>
                      <a:endParaRPr lang="ru-RU" sz="4000" dirty="0"/>
                    </a:p>
                  </a:txBody>
                  <a:tcPr/>
                </a:tc>
              </a:tr>
              <a:tr h="666755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г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5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55">
                <a:tc rowSpan="2" grid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666755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Maslenica_s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786058"/>
            <a:ext cx="2530946" cy="1714512"/>
          </a:xfrm>
          <a:prstGeom prst="rect">
            <a:avLst/>
          </a:prstGeom>
        </p:spPr>
      </p:pic>
      <p:pic>
        <p:nvPicPr>
          <p:cNvPr id="4" name="Рисунок 3" descr="скоморох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500438"/>
            <a:ext cx="1457849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1214422"/>
          <a:ext cx="8001045" cy="4103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6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</a:tblGrid>
              <a:tr h="666755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х</a:t>
                      </a:r>
                      <a:endParaRPr lang="ru-RU" sz="4000" dirty="0"/>
                    </a:p>
                  </a:txBody>
                  <a:tcPr/>
                </a:tc>
              </a:tr>
              <a:tr h="666755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г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5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у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55"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666755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блинч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786058"/>
            <a:ext cx="2357454" cy="1768091"/>
          </a:xfrm>
          <a:prstGeom prst="rect">
            <a:avLst/>
          </a:prstGeom>
        </p:spPr>
      </p:pic>
      <p:pic>
        <p:nvPicPr>
          <p:cNvPr id="4" name="Рисунок 3" descr="баб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428736"/>
            <a:ext cx="1391136" cy="1643074"/>
          </a:xfrm>
          <a:prstGeom prst="rect">
            <a:avLst/>
          </a:prstGeom>
        </p:spPr>
      </p:pic>
      <p:pic>
        <p:nvPicPr>
          <p:cNvPr id="5" name="Рисунок 4" descr="солнц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357562"/>
            <a:ext cx="1714495" cy="121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214422"/>
          <a:ext cx="8001045" cy="4137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6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</a:tblGrid>
              <a:tr h="666755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х</a:t>
                      </a:r>
                      <a:endParaRPr lang="ru-RU" sz="4000" dirty="0"/>
                    </a:p>
                  </a:txBody>
                  <a:tcPr/>
                </a:tc>
              </a:tr>
              <a:tr h="666755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г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5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у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55"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н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666755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маслениц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714620"/>
            <a:ext cx="2800344" cy="1866896"/>
          </a:xfrm>
          <a:prstGeom prst="rect">
            <a:avLst/>
          </a:prstGeom>
        </p:spPr>
      </p:pic>
      <p:pic>
        <p:nvPicPr>
          <p:cNvPr id="4" name="Рисунок 3" descr="трой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214422"/>
            <a:ext cx="2120816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1357298"/>
          <a:ext cx="8001045" cy="4171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6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</a:tblGrid>
              <a:tr h="666755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х</a:t>
                      </a:r>
                      <a:endParaRPr lang="ru-RU" sz="4000" dirty="0"/>
                    </a:p>
                  </a:txBody>
                  <a:tcPr/>
                </a:tc>
              </a:tr>
              <a:tr h="666755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г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5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у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55"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н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666755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п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ц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ы</a:t>
                      </a:r>
                      <a:endParaRPr lang="ru-RU" sz="4000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маслениц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1" y="2357430"/>
            <a:ext cx="1937455" cy="2286016"/>
          </a:xfrm>
          <a:prstGeom prst="rect">
            <a:avLst/>
          </a:prstGeom>
        </p:spPr>
      </p:pic>
      <p:pic>
        <p:nvPicPr>
          <p:cNvPr id="4" name="Рисунок 3" descr="тро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714752"/>
            <a:ext cx="1874151" cy="928694"/>
          </a:xfrm>
          <a:prstGeom prst="rect">
            <a:avLst/>
          </a:prstGeom>
        </p:spPr>
      </p:pic>
      <p:pic>
        <p:nvPicPr>
          <p:cNvPr id="5" name="Рисунок 4" descr="солнц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500174"/>
            <a:ext cx="1516373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214422"/>
          <a:ext cx="8001045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6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  <a:gridCol w="533403"/>
              </a:tblGrid>
              <a:tr h="666755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х</a:t>
                      </a:r>
                      <a:endParaRPr lang="ru-RU" sz="4000" dirty="0"/>
                    </a:p>
                  </a:txBody>
                  <a:tcPr/>
                </a:tc>
              </a:tr>
              <a:tr h="666755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г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5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у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55"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н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666755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п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ц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ы</a:t>
                      </a:r>
                      <a:endParaRPr lang="ru-RU" sz="4000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err="1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err="1" smtClean="0"/>
                        <a:t>н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err="1" smtClean="0"/>
                        <a:t>ь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маслениц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643182"/>
            <a:ext cx="2251704" cy="2000264"/>
          </a:xfrm>
          <a:prstGeom prst="rect">
            <a:avLst/>
          </a:prstGeom>
        </p:spPr>
      </p:pic>
      <p:pic>
        <p:nvPicPr>
          <p:cNvPr id="4" name="Рисунок 3" descr="стол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428736"/>
            <a:ext cx="1313574" cy="1383590"/>
          </a:xfrm>
          <a:prstGeom prst="rect">
            <a:avLst/>
          </a:prstGeom>
        </p:spPr>
      </p:pic>
      <p:pic>
        <p:nvPicPr>
          <p:cNvPr id="5" name="Рисунок 4" descr="хорово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357562"/>
            <a:ext cx="1428760" cy="12573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122</TotalTime>
  <Words>197</Words>
  <Application>Microsoft Office PowerPoint</Application>
  <PresentationFormat>Экран (4:3)</PresentationFormat>
  <Paragraphs>147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кроссворд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Speed_XP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</dc:title>
  <dc:creator>Speed_XP</dc:creator>
  <cp:lastModifiedBy>Speed_XP</cp:lastModifiedBy>
  <cp:revision>14</cp:revision>
  <dcterms:created xsi:type="dcterms:W3CDTF">2013-03-10T19:59:51Z</dcterms:created>
  <dcterms:modified xsi:type="dcterms:W3CDTF">2013-04-21T12:38:25Z</dcterms:modified>
</cp:coreProperties>
</file>