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57" r:id="rId4"/>
    <p:sldId id="261" r:id="rId5"/>
    <p:sldId id="262" r:id="rId6"/>
    <p:sldId id="260" r:id="rId7"/>
    <p:sldId id="263" r:id="rId8"/>
    <p:sldId id="258" r:id="rId9"/>
    <p:sldId id="259" r:id="rId10"/>
    <p:sldId id="264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80" r:id="rId19"/>
    <p:sldId id="274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75" d="100"/>
          <a:sy n="75" d="100"/>
        </p:scale>
        <p:origin x="-101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4C56-0BD1-4C80-ACC6-8D25BD2899CF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58E4E-692C-4C5A-AE79-33009ABF9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58E4E-692C-4C5A-AE79-33009ABF95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6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BFBB7"/>
                </a:solidFill>
              </a:rPr>
              <a:t>   ***  Зимние    фантазии  ***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1" y="2708275"/>
            <a:ext cx="6696744" cy="1152773"/>
          </a:xfrm>
        </p:spPr>
        <p:txBody>
          <a:bodyPr/>
          <a:lstStyle/>
          <a:p>
            <a:r>
              <a:rPr lang="ru-RU" sz="2800" dirty="0" smtClean="0"/>
              <a:t>Группа №7   воспитатель КОВАЛЕНКО</a:t>
            </a:r>
            <a:r>
              <a:rPr lang="en-US" sz="2800" dirty="0" smtClean="0"/>
              <a:t> </a:t>
            </a:r>
            <a:r>
              <a:rPr lang="ru-RU" sz="2800" dirty="0" smtClean="0"/>
              <a:t> М.В.</a:t>
            </a:r>
            <a:r>
              <a:rPr lang="en-US" sz="2800" dirty="0" smtClean="0"/>
              <a:t>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736421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9760"/>
            <a:ext cx="3613579" cy="51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570123" cy="4575621"/>
          </a:xfrm>
        </p:spPr>
      </p:pic>
    </p:spTree>
    <p:extLst>
      <p:ext uri="{BB962C8B-B14F-4D97-AF65-F5344CB8AC3E}">
        <p14:creationId xmlns:p14="http://schemas.microsoft.com/office/powerpoint/2010/main" val="32728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912329" cy="4813943"/>
          </a:xfrm>
        </p:spPr>
      </p:pic>
    </p:spTree>
    <p:extLst>
      <p:ext uri="{BB962C8B-B14F-4D97-AF65-F5344CB8AC3E}">
        <p14:creationId xmlns:p14="http://schemas.microsoft.com/office/powerpoint/2010/main" val="15620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92" y="1052736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37944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38038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400039" cy="4800029"/>
          </a:xfrm>
        </p:spPr>
      </p:pic>
    </p:spTree>
    <p:extLst>
      <p:ext uri="{BB962C8B-B14F-4D97-AF65-F5344CB8AC3E}">
        <p14:creationId xmlns:p14="http://schemas.microsoft.com/office/powerpoint/2010/main" val="182116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688071" cy="5016053"/>
          </a:xfrm>
        </p:spPr>
      </p:pic>
    </p:spTree>
    <p:extLst>
      <p:ext uri="{BB962C8B-B14F-4D97-AF65-F5344CB8AC3E}">
        <p14:creationId xmlns:p14="http://schemas.microsoft.com/office/powerpoint/2010/main" val="37098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Снеговичок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/>
              <a:t>Он не мал и не велик,</a:t>
            </a:r>
            <a:br>
              <a:rPr lang="ru-RU" sz="2000" dirty="0"/>
            </a:br>
            <a:r>
              <a:rPr lang="ru-RU" sz="2000" dirty="0"/>
              <a:t>Снежно белый </a:t>
            </a:r>
            <a:r>
              <a:rPr lang="ru-RU" sz="2000" b="1" dirty="0"/>
              <a:t>снеговик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У него морковкой нос,</a:t>
            </a:r>
            <a:br>
              <a:rPr lang="ru-RU" sz="2000" dirty="0"/>
            </a:br>
            <a:r>
              <a:rPr lang="ru-RU" sz="2000" dirty="0"/>
              <a:t>Очень любит он </a:t>
            </a:r>
            <a:r>
              <a:rPr lang="ru-RU" sz="2000" dirty="0" smtClean="0"/>
              <a:t>мороз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42909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929911" cy="4944045"/>
          </a:xfrm>
        </p:spPr>
      </p:pic>
    </p:spTree>
    <p:extLst>
      <p:ext uri="{BB962C8B-B14F-4D97-AF65-F5344CB8AC3E}">
        <p14:creationId xmlns:p14="http://schemas.microsoft.com/office/powerpoint/2010/main" val="601353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208017" cy="4656013"/>
          </a:xfrm>
        </p:spPr>
      </p:pic>
    </p:spTree>
    <p:extLst>
      <p:ext uri="{BB962C8B-B14F-4D97-AF65-F5344CB8AC3E}">
        <p14:creationId xmlns:p14="http://schemas.microsoft.com/office/powerpoint/2010/main" val="12583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Новогодняя   открытка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240360" cy="4248471"/>
          </a:xfrm>
        </p:spPr>
      </p:pic>
      <p:sp>
        <p:nvSpPr>
          <p:cNvPr id="3" name="Прямоугольник 2"/>
          <p:cNvSpPr/>
          <p:nvPr/>
        </p:nvSpPr>
        <p:spPr>
          <a:xfrm>
            <a:off x="4932040" y="162880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8650" y="2636912"/>
            <a:ext cx="31017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BFBB7"/>
                </a:solidFill>
              </a:rPr>
              <a:t>Висят на ветках шарики,</a:t>
            </a:r>
            <a:br>
              <a:rPr lang="ru-RU" sz="2400" dirty="0">
                <a:solidFill>
                  <a:srgbClr val="FBFBB7"/>
                </a:solidFill>
              </a:rPr>
            </a:br>
            <a:r>
              <a:rPr lang="ru-RU" sz="2400" dirty="0">
                <a:solidFill>
                  <a:srgbClr val="FBFBB7"/>
                </a:solidFill>
              </a:rPr>
              <a:t>Волшебные фонарики</a:t>
            </a:r>
            <a:r>
              <a:rPr lang="ru-RU" sz="2400" dirty="0"/>
              <a:t>, </a:t>
            </a:r>
            <a:br>
              <a:rPr lang="ru-RU" sz="2400" dirty="0"/>
            </a:br>
            <a:r>
              <a:rPr lang="ru-RU" sz="2400" dirty="0">
                <a:solidFill>
                  <a:srgbClr val="FBFBB7"/>
                </a:solidFill>
              </a:rPr>
              <a:t>И бусы и снежинки,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BFBB7"/>
                </a:solidFill>
              </a:rPr>
              <a:t>И голубые льдинки</a:t>
            </a:r>
          </a:p>
        </p:txBody>
      </p:sp>
    </p:spTree>
    <p:extLst>
      <p:ext uri="{BB962C8B-B14F-4D97-AF65-F5344CB8AC3E}">
        <p14:creationId xmlns:p14="http://schemas.microsoft.com/office/powerpoint/2010/main" val="42590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1188"/>
            <a:ext cx="6120680" cy="5906123"/>
          </a:xfrm>
        </p:spPr>
      </p:pic>
    </p:spTree>
    <p:extLst>
      <p:ext uri="{BB962C8B-B14F-4D97-AF65-F5344CB8AC3E}">
        <p14:creationId xmlns:p14="http://schemas.microsoft.com/office/powerpoint/2010/main" val="31175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 новым  Годом 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24736" cy="5129612"/>
          </a:xfrm>
        </p:spPr>
      </p:pic>
    </p:spTree>
    <p:extLst>
      <p:ext uri="{BB962C8B-B14F-4D97-AF65-F5344CB8AC3E}">
        <p14:creationId xmlns:p14="http://schemas.microsoft.com/office/powerpoint/2010/main" val="24020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 открытки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6917"/>
            <a:ext cx="6013152" cy="4509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1124744"/>
            <a:ext cx="6496049" cy="4872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4899"/>
            <a:ext cx="6229176" cy="4671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1124744"/>
            <a:ext cx="6496049" cy="4872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какие мы молодцы!!!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54660"/>
            <a:ext cx="5975052" cy="4542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692696"/>
            <a:ext cx="6551176" cy="5304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Ледяные   игрушки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270893"/>
            <a:ext cx="6301184" cy="4725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153</TotalTime>
  <Words>30</Words>
  <Application>Microsoft Office PowerPoint</Application>
  <PresentationFormat>Экран (4:3)</PresentationFormat>
  <Paragraphs>11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GoldNight</vt:lpstr>
      <vt:lpstr>   ***  Зимние    фантазии  ***</vt:lpstr>
      <vt:lpstr>Новогодняя   открытка</vt:lpstr>
      <vt:lpstr>Изготовление  открытки</vt:lpstr>
      <vt:lpstr>Презентация PowerPoint</vt:lpstr>
      <vt:lpstr>Презентация PowerPoint</vt:lpstr>
      <vt:lpstr>Презентация PowerPoint</vt:lpstr>
      <vt:lpstr>Вот какие мы молодцы!!!</vt:lpstr>
      <vt:lpstr>Презентация PowerPoint</vt:lpstr>
      <vt:lpstr>Ледяные  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Снеговичок  Он не мал и не велик, Снежно белый снеговик. У него морковкой нос, Очень любит он мороз</vt:lpstr>
      <vt:lpstr>Презентация PowerPoint</vt:lpstr>
      <vt:lpstr>Презентация PowerPoint</vt:lpstr>
      <vt:lpstr>Презентация PowerPoint</vt:lpstr>
      <vt:lpstr>С  новым  Годом 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Новогоднее  рукоделие</dc:title>
  <dc:creator>Paradise</dc:creator>
  <cp:lastModifiedBy>PC</cp:lastModifiedBy>
  <cp:revision>21</cp:revision>
  <dcterms:created xsi:type="dcterms:W3CDTF">2012-01-11T09:11:39Z</dcterms:created>
  <dcterms:modified xsi:type="dcterms:W3CDTF">2013-01-13T10:20:35Z</dcterms:modified>
</cp:coreProperties>
</file>