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dirty="0" smtClean="0"/>
              <a:t>«Как сделать узелковые куклы из платка»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Муниципальное автономное дошкольное образовательное учреждение детский сад комбинированного №3 «Ручеек»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Наверное, все их в детстве делали. Это самая простая на свете самодельная игрушка: для нее нужен лишь обычный платок. И тогда – в дороге ли, в очереди в поликлинику ли, - всегда будет во что играть.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Зайчик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669674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8689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Мальчик и девочка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76875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200" dirty="0" smtClean="0">
                <a:solidFill>
                  <a:schemeClr val="accent2"/>
                </a:solidFill>
              </a:rPr>
              <a:t>З</a:t>
            </a:r>
            <a:r>
              <a:rPr lang="ru-RU" sz="2200" dirty="0" smtClean="0">
                <a:solidFill>
                  <a:schemeClr val="accent2"/>
                </a:solidFill>
              </a:rPr>
              <a:t>авязывания </a:t>
            </a:r>
            <a:r>
              <a:rPr lang="ru-RU" sz="2200" dirty="0" smtClean="0">
                <a:solidFill>
                  <a:schemeClr val="accent2"/>
                </a:solidFill>
              </a:rPr>
              <a:t>этих куколок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Зайчик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из платка делается проще всего - верхние концы носового платка складываются вместе и завязываются узлом. При желании снизу посередине можно сделать еще один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маленький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узелок - хвостик.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648072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2000" dirty="0" smtClean="0"/>
              <a:t>Человечки из узелков (девочка и мальчик), делаются тоже несложно. Для того, чтобы получилась голова, нужно положить на центр платка какой-нибудь наполнитель - вату, салфетку. У нас был каштан :) Дальше, надеюсь, все понятно из фото.</a:t>
            </a:r>
            <a:endParaRPr lang="ru-RU" sz="2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7"/>
            <a:ext cx="61926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Мальчик получается из девочки :) Надо разделить юбку на две половины (ножки), и завязать на них узелки (ботиночки).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5"/>
            <a:ext cx="770485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Эти варианты самые простые, в них не используются ни веревочки для перевязки, ни дополнительные лоскутки. Если же снять это ограничение, то можно сделать великое множество разнообразных кукол.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945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7030A0"/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5400" dirty="0" smtClean="0">
                <a:solidFill>
                  <a:srgbClr val="7030A0"/>
                </a:solidFill>
              </a:rPr>
              <a:t>за </a:t>
            </a:r>
          </a:p>
          <a:p>
            <a:pPr algn="ctr">
              <a:buNone/>
            </a:pPr>
            <a:r>
              <a:rPr lang="ru-RU" sz="5400" dirty="0" smtClean="0">
                <a:solidFill>
                  <a:srgbClr val="7030A0"/>
                </a:solidFill>
              </a:rPr>
              <a:t>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</TotalTime>
  <Words>172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Муниципальное автономное дошкольное образовательное учреждение детский сад комбинированного №3 «Ручеек» </vt:lpstr>
      <vt:lpstr>Слайд 2</vt:lpstr>
      <vt:lpstr>Зайчик  </vt:lpstr>
      <vt:lpstr>Мальчик и девочка </vt:lpstr>
      <vt:lpstr>  Завязывания этих куколок  Зайчик из платка делается проще всего - верхние концы носового платка складываются вместе и завязываются узлом. При желании снизу посередине можно сделать еще один маленький узелок - хвостик. </vt:lpstr>
      <vt:lpstr>Человечки из узелков (девочка и мальчик), делаются тоже несложно. Для того, чтобы получилась голова, нужно положить на центр платка какой-нибудь наполнитель - вату, салфетку. У нас был каштан :) Дальше, надеюсь, все понятно из фото.</vt:lpstr>
      <vt:lpstr>Мальчик получается из девочки :) Надо разделить юбку на две половины (ножки), и завязать на них узелки (ботиночки).  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детский сад комбинированного №3 «Ручеек» </dc:title>
  <dc:creator>Позитроника</dc:creator>
  <cp:lastModifiedBy>Позитроника</cp:lastModifiedBy>
  <cp:revision>5</cp:revision>
  <dcterms:created xsi:type="dcterms:W3CDTF">2014-01-15T14:09:59Z</dcterms:created>
  <dcterms:modified xsi:type="dcterms:W3CDTF">2014-01-15T15:15:06Z</dcterms:modified>
</cp:coreProperties>
</file>