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3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chkagif.ru/" TargetMode="External"/><Relationship Id="rId2" Type="http://schemas.openxmlformats.org/officeDocument/2006/relationships/hyperlink" Target="http://www.razumniki.ru/zimnie_zabavy_progulki_zimoy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Аппликация  «Веселый снеговик»</a:t>
            </a:r>
            <a:endParaRPr lang="en-US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3132290"/>
            <a:ext cx="8424936" cy="1793167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2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Непосредственно образовательная деятельность </a:t>
            </a:r>
            <a:br>
              <a:rPr lang="ru-RU" sz="2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 художественному творчеству.</a:t>
            </a:r>
            <a:br>
              <a:rPr lang="ru-RU" sz="2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6" descr="Вьюжные лошади в новогоднем шар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14287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Подготовила: воспитатель</a:t>
            </a:r>
          </a:p>
          <a:p>
            <a:r>
              <a:rPr lang="ru-RU" dirty="0" err="1"/>
              <a:t>Чирвина</a:t>
            </a:r>
            <a:r>
              <a:rPr lang="ru-RU" dirty="0"/>
              <a:t> Ольга Валентиновна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3067" y="265661"/>
            <a:ext cx="5904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№4 «Сказка»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94860"/>
            <a:ext cx="53655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перепутал художник?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10" descr="Увелич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8296" y="813546"/>
            <a:ext cx="1954954" cy="1312613"/>
          </a:xfrm>
          <a:prstGeom prst="rect">
            <a:avLst/>
          </a:prstGeom>
          <a:noFill/>
        </p:spPr>
      </p:pic>
      <p:pic>
        <p:nvPicPr>
          <p:cNvPr id="4" name="Picture 2" descr="Увелич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50815" y="3121781"/>
            <a:ext cx="1009645" cy="1485423"/>
          </a:xfrm>
          <a:prstGeom prst="rect">
            <a:avLst/>
          </a:prstGeom>
          <a:noFill/>
        </p:spPr>
      </p:pic>
      <p:pic>
        <p:nvPicPr>
          <p:cNvPr id="5" name="Picture 2" descr="Увеличи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52" y="4803430"/>
            <a:ext cx="1995614" cy="133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Увеличи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951590"/>
            <a:ext cx="1285875" cy="1905000"/>
          </a:xfrm>
          <a:prstGeom prst="rect">
            <a:avLst/>
          </a:prstGeom>
          <a:noFill/>
        </p:spPr>
      </p:pic>
      <p:pic>
        <p:nvPicPr>
          <p:cNvPr id="9" name="Picture 16" descr="Увеличит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620688"/>
            <a:ext cx="2317141" cy="2678775"/>
          </a:xfrm>
          <a:prstGeom prst="rect">
            <a:avLst/>
          </a:prstGeom>
          <a:noFill/>
        </p:spPr>
      </p:pic>
      <p:pic>
        <p:nvPicPr>
          <p:cNvPr id="10" name="Picture 16" descr="Увеличит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85" y="939996"/>
            <a:ext cx="1868257" cy="2910397"/>
          </a:xfrm>
          <a:prstGeom prst="rect">
            <a:avLst/>
          </a:prstGeom>
          <a:noFill/>
        </p:spPr>
      </p:pic>
      <p:pic>
        <p:nvPicPr>
          <p:cNvPr id="11" name="Picture 12" descr="Увеличить"/>
          <p:cNvPicPr>
            <a:picLocks noChangeAspect="1" noChangeArrowheads="1"/>
          </p:cNvPicPr>
          <p:nvPr/>
        </p:nvPicPr>
        <p:blipFill>
          <a:blip r:embed="rId7" cstate="print"/>
          <a:srcRect l="12298" r="18731"/>
          <a:stretch>
            <a:fillRect/>
          </a:stretch>
        </p:blipFill>
        <p:spPr bwMode="auto">
          <a:xfrm flipH="1">
            <a:off x="1619672" y="2451529"/>
            <a:ext cx="734576" cy="856071"/>
          </a:xfrm>
          <a:prstGeom prst="rect">
            <a:avLst/>
          </a:prstGeom>
          <a:noFill/>
        </p:spPr>
      </p:pic>
      <p:pic>
        <p:nvPicPr>
          <p:cNvPr id="12" name="Picture 14" descr="Увеличить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2"/>
          <a:stretch/>
        </p:blipFill>
        <p:spPr bwMode="auto">
          <a:xfrm>
            <a:off x="6772515" y="785036"/>
            <a:ext cx="1775891" cy="217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Увеличить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514" y="1124744"/>
            <a:ext cx="1905000" cy="2381250"/>
          </a:xfrm>
          <a:prstGeom prst="rect">
            <a:avLst/>
          </a:prstGeom>
          <a:noFill/>
        </p:spPr>
      </p:pic>
      <p:pic>
        <p:nvPicPr>
          <p:cNvPr id="14" name="Picture 18" descr="Увеличить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1184" y="2126855"/>
            <a:ext cx="1804915" cy="2578451"/>
          </a:xfrm>
          <a:prstGeom prst="rect">
            <a:avLst/>
          </a:prstGeom>
          <a:noFill/>
        </p:spPr>
      </p:pic>
      <p:pic>
        <p:nvPicPr>
          <p:cNvPr id="15" name="Picture 2" descr="Увеличить"/>
          <p:cNvPicPr>
            <a:picLocks noChangeAspect="1" noChangeArrowheads="1"/>
          </p:cNvPicPr>
          <p:nvPr/>
        </p:nvPicPr>
        <p:blipFill rotWithShape="1">
          <a:blip r:embed="rId11" cstate="print"/>
          <a:srcRect t="12679"/>
          <a:stretch/>
        </p:blipFill>
        <p:spPr bwMode="auto">
          <a:xfrm>
            <a:off x="5120928" y="3378117"/>
            <a:ext cx="1395936" cy="1523670"/>
          </a:xfrm>
          <a:prstGeom prst="rect">
            <a:avLst/>
          </a:prstGeom>
          <a:noFill/>
        </p:spPr>
      </p:pic>
      <p:pic>
        <p:nvPicPr>
          <p:cNvPr id="16" name="Picture 2" descr="Увеличить"/>
          <p:cNvPicPr>
            <a:picLocks noChangeAspect="1" noChangeArrowheads="1"/>
          </p:cNvPicPr>
          <p:nvPr/>
        </p:nvPicPr>
        <p:blipFill rotWithShape="1">
          <a:blip r:embed="rId12" cstate="print"/>
          <a:srcRect l="-20355" t="-15533" r="3424" b="10112"/>
          <a:stretch/>
        </p:blipFill>
        <p:spPr bwMode="auto">
          <a:xfrm flipH="1">
            <a:off x="367533" y="3121781"/>
            <a:ext cx="1539352" cy="2020171"/>
          </a:xfrm>
          <a:prstGeom prst="pentagon">
            <a:avLst/>
          </a:prstGeom>
          <a:noFill/>
        </p:spPr>
      </p:pic>
      <p:pic>
        <p:nvPicPr>
          <p:cNvPr id="17" name="Picture 8" descr="Увеличить"/>
          <p:cNvPicPr>
            <a:picLocks noChangeAspect="1" noChangeArrowheads="1"/>
          </p:cNvPicPr>
          <p:nvPr/>
        </p:nvPicPr>
        <p:blipFill rotWithShape="1">
          <a:blip r:embed="rId13" cstate="print"/>
          <a:srcRect l="64276" b="25288"/>
          <a:stretch/>
        </p:blipFill>
        <p:spPr bwMode="auto">
          <a:xfrm>
            <a:off x="7024842" y="4493297"/>
            <a:ext cx="1399078" cy="1950674"/>
          </a:xfrm>
          <a:prstGeom prst="rect">
            <a:avLst/>
          </a:prstGeom>
          <a:noFill/>
        </p:spPr>
      </p:pic>
      <p:pic>
        <p:nvPicPr>
          <p:cNvPr id="19" name="Picture 2" descr="C:\Users\Вася\Desktop\knopka-33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88366" y="602128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4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72060" y="857403"/>
            <a:ext cx="1305272" cy="121771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069711" y="1989024"/>
            <a:ext cx="1696144" cy="159749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96392" y="3505448"/>
            <a:ext cx="2422635" cy="2392802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283968" y="103812"/>
            <a:ext cx="1600704" cy="1136341"/>
          </a:xfrm>
          <a:custGeom>
            <a:avLst/>
            <a:gdLst>
              <a:gd name="connsiteX0" fmla="*/ 168676 w 1600704"/>
              <a:gd name="connsiteY0" fmla="*/ 994299 h 1136341"/>
              <a:gd name="connsiteX1" fmla="*/ 301841 w 1600704"/>
              <a:gd name="connsiteY1" fmla="*/ 1003176 h 1136341"/>
              <a:gd name="connsiteX2" fmla="*/ 328474 w 1600704"/>
              <a:gd name="connsiteY2" fmla="*/ 1020932 h 1136341"/>
              <a:gd name="connsiteX3" fmla="*/ 372863 w 1600704"/>
              <a:gd name="connsiteY3" fmla="*/ 1029809 h 1136341"/>
              <a:gd name="connsiteX4" fmla="*/ 426129 w 1600704"/>
              <a:gd name="connsiteY4" fmla="*/ 1047565 h 1136341"/>
              <a:gd name="connsiteX5" fmla="*/ 506028 w 1600704"/>
              <a:gd name="connsiteY5" fmla="*/ 1074198 h 1136341"/>
              <a:gd name="connsiteX6" fmla="*/ 532661 w 1600704"/>
              <a:gd name="connsiteY6" fmla="*/ 1083075 h 1136341"/>
              <a:gd name="connsiteX7" fmla="*/ 559294 w 1600704"/>
              <a:gd name="connsiteY7" fmla="*/ 1091953 h 1136341"/>
              <a:gd name="connsiteX8" fmla="*/ 656948 w 1600704"/>
              <a:gd name="connsiteY8" fmla="*/ 1109708 h 1136341"/>
              <a:gd name="connsiteX9" fmla="*/ 816746 w 1600704"/>
              <a:gd name="connsiteY9" fmla="*/ 1127464 h 1136341"/>
              <a:gd name="connsiteX10" fmla="*/ 958789 w 1600704"/>
              <a:gd name="connsiteY10" fmla="*/ 1136341 h 1136341"/>
              <a:gd name="connsiteX11" fmla="*/ 1305018 w 1600704"/>
              <a:gd name="connsiteY11" fmla="*/ 1127464 h 1136341"/>
              <a:gd name="connsiteX12" fmla="*/ 1367162 w 1600704"/>
              <a:gd name="connsiteY12" fmla="*/ 1109708 h 1136341"/>
              <a:gd name="connsiteX13" fmla="*/ 1473694 w 1600704"/>
              <a:gd name="connsiteY13" fmla="*/ 1091953 h 1136341"/>
              <a:gd name="connsiteX14" fmla="*/ 1500327 w 1600704"/>
              <a:gd name="connsiteY14" fmla="*/ 1083075 h 1136341"/>
              <a:gd name="connsiteX15" fmla="*/ 1553593 w 1600704"/>
              <a:gd name="connsiteY15" fmla="*/ 1074198 h 1136341"/>
              <a:gd name="connsiteX16" fmla="*/ 1580226 w 1600704"/>
              <a:gd name="connsiteY16" fmla="*/ 1056442 h 1136341"/>
              <a:gd name="connsiteX17" fmla="*/ 1597981 w 1600704"/>
              <a:gd name="connsiteY17" fmla="*/ 1003176 h 1136341"/>
              <a:gd name="connsiteX18" fmla="*/ 1580226 w 1600704"/>
              <a:gd name="connsiteY18" fmla="*/ 976543 h 1136341"/>
              <a:gd name="connsiteX19" fmla="*/ 1535837 w 1600704"/>
              <a:gd name="connsiteY19" fmla="*/ 941033 h 1136341"/>
              <a:gd name="connsiteX20" fmla="*/ 1500327 w 1600704"/>
              <a:gd name="connsiteY20" fmla="*/ 905522 h 1136341"/>
              <a:gd name="connsiteX21" fmla="*/ 1482571 w 1600704"/>
              <a:gd name="connsiteY21" fmla="*/ 887767 h 1136341"/>
              <a:gd name="connsiteX22" fmla="*/ 1447061 w 1600704"/>
              <a:gd name="connsiteY22" fmla="*/ 878889 h 1136341"/>
              <a:gd name="connsiteX23" fmla="*/ 1340529 w 1600704"/>
              <a:gd name="connsiteY23" fmla="*/ 852256 h 1136341"/>
              <a:gd name="connsiteX24" fmla="*/ 1322773 w 1600704"/>
              <a:gd name="connsiteY24" fmla="*/ 834501 h 1136341"/>
              <a:gd name="connsiteX25" fmla="*/ 1287263 w 1600704"/>
              <a:gd name="connsiteY25" fmla="*/ 763479 h 1136341"/>
              <a:gd name="connsiteX26" fmla="*/ 1278385 w 1600704"/>
              <a:gd name="connsiteY26" fmla="*/ 736846 h 1136341"/>
              <a:gd name="connsiteX27" fmla="*/ 1242874 w 1600704"/>
              <a:gd name="connsiteY27" fmla="*/ 674703 h 1136341"/>
              <a:gd name="connsiteX28" fmla="*/ 1233997 w 1600704"/>
              <a:gd name="connsiteY28" fmla="*/ 648070 h 1136341"/>
              <a:gd name="connsiteX29" fmla="*/ 1225119 w 1600704"/>
              <a:gd name="connsiteY29" fmla="*/ 603681 h 1136341"/>
              <a:gd name="connsiteX30" fmla="*/ 1207364 w 1600704"/>
              <a:gd name="connsiteY30" fmla="*/ 541538 h 1136341"/>
              <a:gd name="connsiteX31" fmla="*/ 1189608 w 1600704"/>
              <a:gd name="connsiteY31" fmla="*/ 506027 h 1136341"/>
              <a:gd name="connsiteX32" fmla="*/ 1154098 w 1600704"/>
              <a:gd name="connsiteY32" fmla="*/ 408373 h 1136341"/>
              <a:gd name="connsiteX33" fmla="*/ 1145220 w 1600704"/>
              <a:gd name="connsiteY33" fmla="*/ 381740 h 1136341"/>
              <a:gd name="connsiteX34" fmla="*/ 1136342 w 1600704"/>
              <a:gd name="connsiteY34" fmla="*/ 355107 h 1136341"/>
              <a:gd name="connsiteX35" fmla="*/ 1109709 w 1600704"/>
              <a:gd name="connsiteY35" fmla="*/ 275207 h 1136341"/>
              <a:gd name="connsiteX36" fmla="*/ 1100831 w 1600704"/>
              <a:gd name="connsiteY36" fmla="*/ 248574 h 1136341"/>
              <a:gd name="connsiteX37" fmla="*/ 1074198 w 1600704"/>
              <a:gd name="connsiteY37" fmla="*/ 230819 h 1136341"/>
              <a:gd name="connsiteX38" fmla="*/ 1047565 w 1600704"/>
              <a:gd name="connsiteY38" fmla="*/ 177553 h 1136341"/>
              <a:gd name="connsiteX39" fmla="*/ 1020932 w 1600704"/>
              <a:gd name="connsiteY39" fmla="*/ 168675 h 1136341"/>
              <a:gd name="connsiteX40" fmla="*/ 976544 w 1600704"/>
              <a:gd name="connsiteY40" fmla="*/ 115409 h 1136341"/>
              <a:gd name="connsiteX41" fmla="*/ 941033 w 1600704"/>
              <a:gd name="connsiteY41" fmla="*/ 106532 h 1136341"/>
              <a:gd name="connsiteX42" fmla="*/ 878890 w 1600704"/>
              <a:gd name="connsiteY42" fmla="*/ 62143 h 1136341"/>
              <a:gd name="connsiteX43" fmla="*/ 852257 w 1600704"/>
              <a:gd name="connsiteY43" fmla="*/ 44388 h 1136341"/>
              <a:gd name="connsiteX44" fmla="*/ 781235 w 1600704"/>
              <a:gd name="connsiteY44" fmla="*/ 26633 h 1136341"/>
              <a:gd name="connsiteX45" fmla="*/ 754602 w 1600704"/>
              <a:gd name="connsiteY45" fmla="*/ 17755 h 1136341"/>
              <a:gd name="connsiteX46" fmla="*/ 727969 w 1600704"/>
              <a:gd name="connsiteY46" fmla="*/ 0 h 1136341"/>
              <a:gd name="connsiteX47" fmla="*/ 568171 w 1600704"/>
              <a:gd name="connsiteY47" fmla="*/ 8877 h 1136341"/>
              <a:gd name="connsiteX48" fmla="*/ 488272 w 1600704"/>
              <a:gd name="connsiteY48" fmla="*/ 35510 h 1136341"/>
              <a:gd name="connsiteX49" fmla="*/ 443884 w 1600704"/>
              <a:gd name="connsiteY49" fmla="*/ 62143 h 1136341"/>
              <a:gd name="connsiteX50" fmla="*/ 399496 w 1600704"/>
              <a:gd name="connsiteY50" fmla="*/ 88776 h 1136341"/>
              <a:gd name="connsiteX51" fmla="*/ 390618 w 1600704"/>
              <a:gd name="connsiteY51" fmla="*/ 115409 h 1136341"/>
              <a:gd name="connsiteX52" fmla="*/ 355107 w 1600704"/>
              <a:gd name="connsiteY52" fmla="*/ 150920 h 1136341"/>
              <a:gd name="connsiteX53" fmla="*/ 346230 w 1600704"/>
              <a:gd name="connsiteY53" fmla="*/ 177553 h 1136341"/>
              <a:gd name="connsiteX54" fmla="*/ 328474 w 1600704"/>
              <a:gd name="connsiteY54" fmla="*/ 204186 h 1136341"/>
              <a:gd name="connsiteX55" fmla="*/ 319597 w 1600704"/>
              <a:gd name="connsiteY55" fmla="*/ 248574 h 1136341"/>
              <a:gd name="connsiteX56" fmla="*/ 337352 w 1600704"/>
              <a:gd name="connsiteY56" fmla="*/ 310718 h 1136341"/>
              <a:gd name="connsiteX57" fmla="*/ 355107 w 1600704"/>
              <a:gd name="connsiteY57" fmla="*/ 363984 h 1136341"/>
              <a:gd name="connsiteX58" fmla="*/ 372863 w 1600704"/>
              <a:gd name="connsiteY58" fmla="*/ 417250 h 1136341"/>
              <a:gd name="connsiteX59" fmla="*/ 381740 w 1600704"/>
              <a:gd name="connsiteY59" fmla="*/ 443883 h 1136341"/>
              <a:gd name="connsiteX60" fmla="*/ 390618 w 1600704"/>
              <a:gd name="connsiteY60" fmla="*/ 479394 h 1136341"/>
              <a:gd name="connsiteX61" fmla="*/ 390618 w 1600704"/>
              <a:gd name="connsiteY61" fmla="*/ 541538 h 1136341"/>
              <a:gd name="connsiteX62" fmla="*/ 417251 w 1600704"/>
              <a:gd name="connsiteY62" fmla="*/ 550415 h 1136341"/>
              <a:gd name="connsiteX63" fmla="*/ 390618 w 1600704"/>
              <a:gd name="connsiteY63" fmla="*/ 630314 h 1136341"/>
              <a:gd name="connsiteX64" fmla="*/ 372863 w 1600704"/>
              <a:gd name="connsiteY64" fmla="*/ 683580 h 1136341"/>
              <a:gd name="connsiteX65" fmla="*/ 363985 w 1600704"/>
              <a:gd name="connsiteY65" fmla="*/ 719091 h 1136341"/>
              <a:gd name="connsiteX66" fmla="*/ 346230 w 1600704"/>
              <a:gd name="connsiteY66" fmla="*/ 745724 h 1136341"/>
              <a:gd name="connsiteX67" fmla="*/ 337352 w 1600704"/>
              <a:gd name="connsiteY67" fmla="*/ 772357 h 1136341"/>
              <a:gd name="connsiteX68" fmla="*/ 310719 w 1600704"/>
              <a:gd name="connsiteY68" fmla="*/ 798990 h 1136341"/>
              <a:gd name="connsiteX69" fmla="*/ 213064 w 1600704"/>
              <a:gd name="connsiteY69" fmla="*/ 790112 h 1136341"/>
              <a:gd name="connsiteX70" fmla="*/ 133165 w 1600704"/>
              <a:gd name="connsiteY70" fmla="*/ 763479 h 1136341"/>
              <a:gd name="connsiteX71" fmla="*/ 62144 w 1600704"/>
              <a:gd name="connsiteY71" fmla="*/ 745724 h 1136341"/>
              <a:gd name="connsiteX72" fmla="*/ 35511 w 1600704"/>
              <a:gd name="connsiteY72" fmla="*/ 754602 h 1136341"/>
              <a:gd name="connsiteX73" fmla="*/ 17756 w 1600704"/>
              <a:gd name="connsiteY73" fmla="*/ 781235 h 1136341"/>
              <a:gd name="connsiteX74" fmla="*/ 0 w 1600704"/>
              <a:gd name="connsiteY74" fmla="*/ 798990 h 1136341"/>
              <a:gd name="connsiteX75" fmla="*/ 44389 w 1600704"/>
              <a:gd name="connsiteY75" fmla="*/ 870011 h 1136341"/>
              <a:gd name="connsiteX76" fmla="*/ 62144 w 1600704"/>
              <a:gd name="connsiteY76" fmla="*/ 887767 h 1136341"/>
              <a:gd name="connsiteX77" fmla="*/ 88777 w 1600704"/>
              <a:gd name="connsiteY77" fmla="*/ 941033 h 1136341"/>
              <a:gd name="connsiteX78" fmla="*/ 115410 w 1600704"/>
              <a:gd name="connsiteY78" fmla="*/ 949910 h 1136341"/>
              <a:gd name="connsiteX79" fmla="*/ 133165 w 1600704"/>
              <a:gd name="connsiteY79" fmla="*/ 967666 h 1136341"/>
              <a:gd name="connsiteX80" fmla="*/ 186431 w 1600704"/>
              <a:gd name="connsiteY80" fmla="*/ 985421 h 1136341"/>
              <a:gd name="connsiteX81" fmla="*/ 168676 w 1600704"/>
              <a:gd name="connsiteY81" fmla="*/ 994299 h 11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600704" h="1136341">
                <a:moveTo>
                  <a:pt x="168676" y="994299"/>
                </a:moveTo>
                <a:cubicBezTo>
                  <a:pt x="213064" y="997258"/>
                  <a:pt x="257959" y="995862"/>
                  <a:pt x="301841" y="1003176"/>
                </a:cubicBezTo>
                <a:cubicBezTo>
                  <a:pt x="312366" y="1004930"/>
                  <a:pt x="318484" y="1017186"/>
                  <a:pt x="328474" y="1020932"/>
                </a:cubicBezTo>
                <a:cubicBezTo>
                  <a:pt x="342603" y="1026230"/>
                  <a:pt x="358305" y="1025839"/>
                  <a:pt x="372863" y="1029809"/>
                </a:cubicBezTo>
                <a:cubicBezTo>
                  <a:pt x="390919" y="1034733"/>
                  <a:pt x="408374" y="1041647"/>
                  <a:pt x="426129" y="1047565"/>
                </a:cubicBezTo>
                <a:lnTo>
                  <a:pt x="506028" y="1074198"/>
                </a:lnTo>
                <a:lnTo>
                  <a:pt x="532661" y="1083075"/>
                </a:lnTo>
                <a:cubicBezTo>
                  <a:pt x="541539" y="1086034"/>
                  <a:pt x="550118" y="1090118"/>
                  <a:pt x="559294" y="1091953"/>
                </a:cubicBezTo>
                <a:cubicBezTo>
                  <a:pt x="597544" y="1099603"/>
                  <a:pt x="617176" y="1104026"/>
                  <a:pt x="656948" y="1109708"/>
                </a:cubicBezTo>
                <a:cubicBezTo>
                  <a:pt x="698664" y="1115667"/>
                  <a:pt x="777545" y="1124449"/>
                  <a:pt x="816746" y="1127464"/>
                </a:cubicBezTo>
                <a:cubicBezTo>
                  <a:pt x="864046" y="1131102"/>
                  <a:pt x="911441" y="1133382"/>
                  <a:pt x="958789" y="1136341"/>
                </a:cubicBezTo>
                <a:cubicBezTo>
                  <a:pt x="1074199" y="1133382"/>
                  <a:pt x="1189695" y="1132828"/>
                  <a:pt x="1305018" y="1127464"/>
                </a:cubicBezTo>
                <a:cubicBezTo>
                  <a:pt x="1321594" y="1126693"/>
                  <a:pt x="1350439" y="1114486"/>
                  <a:pt x="1367162" y="1109708"/>
                </a:cubicBezTo>
                <a:cubicBezTo>
                  <a:pt x="1412779" y="1096675"/>
                  <a:pt x="1416063" y="1099157"/>
                  <a:pt x="1473694" y="1091953"/>
                </a:cubicBezTo>
                <a:cubicBezTo>
                  <a:pt x="1482572" y="1088994"/>
                  <a:pt x="1491192" y="1085105"/>
                  <a:pt x="1500327" y="1083075"/>
                </a:cubicBezTo>
                <a:cubicBezTo>
                  <a:pt x="1517899" y="1079170"/>
                  <a:pt x="1536517" y="1079890"/>
                  <a:pt x="1553593" y="1074198"/>
                </a:cubicBezTo>
                <a:cubicBezTo>
                  <a:pt x="1563715" y="1070824"/>
                  <a:pt x="1571348" y="1062361"/>
                  <a:pt x="1580226" y="1056442"/>
                </a:cubicBezTo>
                <a:cubicBezTo>
                  <a:pt x="1586144" y="1038687"/>
                  <a:pt x="1608362" y="1018749"/>
                  <a:pt x="1597981" y="1003176"/>
                </a:cubicBezTo>
                <a:cubicBezTo>
                  <a:pt x="1592063" y="994298"/>
                  <a:pt x="1586891" y="984874"/>
                  <a:pt x="1580226" y="976543"/>
                </a:cubicBezTo>
                <a:cubicBezTo>
                  <a:pt x="1565770" y="958473"/>
                  <a:pt x="1555610" y="954215"/>
                  <a:pt x="1535837" y="941033"/>
                </a:cubicBezTo>
                <a:cubicBezTo>
                  <a:pt x="1520056" y="893687"/>
                  <a:pt x="1539782" y="929195"/>
                  <a:pt x="1500327" y="905522"/>
                </a:cubicBezTo>
                <a:cubicBezTo>
                  <a:pt x="1493150" y="901216"/>
                  <a:pt x="1490057" y="891510"/>
                  <a:pt x="1482571" y="887767"/>
                </a:cubicBezTo>
                <a:cubicBezTo>
                  <a:pt x="1471658" y="882311"/>
                  <a:pt x="1458747" y="882395"/>
                  <a:pt x="1447061" y="878889"/>
                </a:cubicBezTo>
                <a:cubicBezTo>
                  <a:pt x="1359137" y="852512"/>
                  <a:pt x="1429166" y="867029"/>
                  <a:pt x="1340529" y="852256"/>
                </a:cubicBezTo>
                <a:cubicBezTo>
                  <a:pt x="1334610" y="846338"/>
                  <a:pt x="1326516" y="841987"/>
                  <a:pt x="1322773" y="834501"/>
                </a:cubicBezTo>
                <a:cubicBezTo>
                  <a:pt x="1281966" y="752888"/>
                  <a:pt x="1327377" y="803596"/>
                  <a:pt x="1287263" y="763479"/>
                </a:cubicBezTo>
                <a:cubicBezTo>
                  <a:pt x="1284304" y="754601"/>
                  <a:pt x="1282071" y="745447"/>
                  <a:pt x="1278385" y="736846"/>
                </a:cubicBezTo>
                <a:cubicBezTo>
                  <a:pt x="1264868" y="705307"/>
                  <a:pt x="1260707" y="701451"/>
                  <a:pt x="1242874" y="674703"/>
                </a:cubicBezTo>
                <a:cubicBezTo>
                  <a:pt x="1239915" y="665825"/>
                  <a:pt x="1236267" y="657148"/>
                  <a:pt x="1233997" y="648070"/>
                </a:cubicBezTo>
                <a:cubicBezTo>
                  <a:pt x="1230337" y="633431"/>
                  <a:pt x="1228392" y="618411"/>
                  <a:pt x="1225119" y="603681"/>
                </a:cubicBezTo>
                <a:cubicBezTo>
                  <a:pt x="1221655" y="588095"/>
                  <a:pt x="1214206" y="557502"/>
                  <a:pt x="1207364" y="541538"/>
                </a:cubicBezTo>
                <a:cubicBezTo>
                  <a:pt x="1202151" y="529374"/>
                  <a:pt x="1194983" y="518121"/>
                  <a:pt x="1189608" y="506027"/>
                </a:cubicBezTo>
                <a:cubicBezTo>
                  <a:pt x="1173137" y="468969"/>
                  <a:pt x="1167220" y="447740"/>
                  <a:pt x="1154098" y="408373"/>
                </a:cubicBezTo>
                <a:lnTo>
                  <a:pt x="1145220" y="381740"/>
                </a:lnTo>
                <a:cubicBezTo>
                  <a:pt x="1142261" y="372862"/>
                  <a:pt x="1138177" y="364283"/>
                  <a:pt x="1136342" y="355107"/>
                </a:cubicBezTo>
                <a:cubicBezTo>
                  <a:pt x="1121377" y="280281"/>
                  <a:pt x="1137275" y="339527"/>
                  <a:pt x="1109709" y="275207"/>
                </a:cubicBezTo>
                <a:cubicBezTo>
                  <a:pt x="1106023" y="266606"/>
                  <a:pt x="1106677" y="255881"/>
                  <a:pt x="1100831" y="248574"/>
                </a:cubicBezTo>
                <a:cubicBezTo>
                  <a:pt x="1094166" y="240243"/>
                  <a:pt x="1083076" y="236737"/>
                  <a:pt x="1074198" y="230819"/>
                </a:cubicBezTo>
                <a:cubicBezTo>
                  <a:pt x="1067815" y="205284"/>
                  <a:pt x="1070846" y="191521"/>
                  <a:pt x="1047565" y="177553"/>
                </a:cubicBezTo>
                <a:cubicBezTo>
                  <a:pt x="1039541" y="172738"/>
                  <a:pt x="1029810" y="171634"/>
                  <a:pt x="1020932" y="168675"/>
                </a:cubicBezTo>
                <a:cubicBezTo>
                  <a:pt x="1009618" y="151704"/>
                  <a:pt x="994947" y="125925"/>
                  <a:pt x="976544" y="115409"/>
                </a:cubicBezTo>
                <a:cubicBezTo>
                  <a:pt x="965950" y="109356"/>
                  <a:pt x="952870" y="109491"/>
                  <a:pt x="941033" y="106532"/>
                </a:cubicBezTo>
                <a:cubicBezTo>
                  <a:pt x="878248" y="64674"/>
                  <a:pt x="955997" y="117219"/>
                  <a:pt x="878890" y="62143"/>
                </a:cubicBezTo>
                <a:cubicBezTo>
                  <a:pt x="870208" y="55941"/>
                  <a:pt x="862284" y="48034"/>
                  <a:pt x="852257" y="44388"/>
                </a:cubicBezTo>
                <a:cubicBezTo>
                  <a:pt x="829324" y="36049"/>
                  <a:pt x="804385" y="34350"/>
                  <a:pt x="781235" y="26633"/>
                </a:cubicBezTo>
                <a:cubicBezTo>
                  <a:pt x="772357" y="23674"/>
                  <a:pt x="762972" y="21940"/>
                  <a:pt x="754602" y="17755"/>
                </a:cubicBezTo>
                <a:cubicBezTo>
                  <a:pt x="745059" y="12983"/>
                  <a:pt x="736847" y="5918"/>
                  <a:pt x="727969" y="0"/>
                </a:cubicBezTo>
                <a:cubicBezTo>
                  <a:pt x="674703" y="2959"/>
                  <a:pt x="620943" y="1059"/>
                  <a:pt x="568171" y="8877"/>
                </a:cubicBezTo>
                <a:cubicBezTo>
                  <a:pt x="540400" y="12991"/>
                  <a:pt x="488272" y="35510"/>
                  <a:pt x="488272" y="35510"/>
                </a:cubicBezTo>
                <a:cubicBezTo>
                  <a:pt x="443285" y="80500"/>
                  <a:pt x="501506" y="27569"/>
                  <a:pt x="443884" y="62143"/>
                </a:cubicBezTo>
                <a:cubicBezTo>
                  <a:pt x="382954" y="98701"/>
                  <a:pt x="474942" y="63629"/>
                  <a:pt x="399496" y="88776"/>
                </a:cubicBezTo>
                <a:cubicBezTo>
                  <a:pt x="396537" y="97654"/>
                  <a:pt x="396057" y="107794"/>
                  <a:pt x="390618" y="115409"/>
                </a:cubicBezTo>
                <a:cubicBezTo>
                  <a:pt x="380888" y="129031"/>
                  <a:pt x="355107" y="150920"/>
                  <a:pt x="355107" y="150920"/>
                </a:cubicBezTo>
                <a:cubicBezTo>
                  <a:pt x="352148" y="159798"/>
                  <a:pt x="350415" y="169183"/>
                  <a:pt x="346230" y="177553"/>
                </a:cubicBezTo>
                <a:cubicBezTo>
                  <a:pt x="341458" y="187096"/>
                  <a:pt x="332220" y="194196"/>
                  <a:pt x="328474" y="204186"/>
                </a:cubicBezTo>
                <a:cubicBezTo>
                  <a:pt x="323176" y="218314"/>
                  <a:pt x="322556" y="233778"/>
                  <a:pt x="319597" y="248574"/>
                </a:cubicBezTo>
                <a:cubicBezTo>
                  <a:pt x="325515" y="269289"/>
                  <a:pt x="331016" y="290127"/>
                  <a:pt x="337352" y="310718"/>
                </a:cubicBezTo>
                <a:cubicBezTo>
                  <a:pt x="342856" y="328606"/>
                  <a:pt x="349189" y="346229"/>
                  <a:pt x="355107" y="363984"/>
                </a:cubicBezTo>
                <a:lnTo>
                  <a:pt x="372863" y="417250"/>
                </a:lnTo>
                <a:cubicBezTo>
                  <a:pt x="375822" y="426128"/>
                  <a:pt x="379470" y="434805"/>
                  <a:pt x="381740" y="443883"/>
                </a:cubicBezTo>
                <a:lnTo>
                  <a:pt x="390618" y="479394"/>
                </a:lnTo>
                <a:cubicBezTo>
                  <a:pt x="383414" y="501006"/>
                  <a:pt x="372257" y="518587"/>
                  <a:pt x="390618" y="541538"/>
                </a:cubicBezTo>
                <a:cubicBezTo>
                  <a:pt x="396464" y="548845"/>
                  <a:pt x="408373" y="547456"/>
                  <a:pt x="417251" y="550415"/>
                </a:cubicBezTo>
                <a:lnTo>
                  <a:pt x="390618" y="630314"/>
                </a:lnTo>
                <a:lnTo>
                  <a:pt x="372863" y="683580"/>
                </a:lnTo>
                <a:cubicBezTo>
                  <a:pt x="369904" y="695417"/>
                  <a:pt x="368791" y="707876"/>
                  <a:pt x="363985" y="719091"/>
                </a:cubicBezTo>
                <a:cubicBezTo>
                  <a:pt x="359782" y="728898"/>
                  <a:pt x="351002" y="736181"/>
                  <a:pt x="346230" y="745724"/>
                </a:cubicBezTo>
                <a:cubicBezTo>
                  <a:pt x="342045" y="754094"/>
                  <a:pt x="342543" y="764571"/>
                  <a:pt x="337352" y="772357"/>
                </a:cubicBezTo>
                <a:cubicBezTo>
                  <a:pt x="330388" y="782803"/>
                  <a:pt x="319597" y="790112"/>
                  <a:pt x="310719" y="798990"/>
                </a:cubicBezTo>
                <a:cubicBezTo>
                  <a:pt x="278167" y="796031"/>
                  <a:pt x="245253" y="795792"/>
                  <a:pt x="213064" y="790112"/>
                </a:cubicBezTo>
                <a:cubicBezTo>
                  <a:pt x="61987" y="763451"/>
                  <a:pt x="222020" y="781249"/>
                  <a:pt x="133165" y="763479"/>
                </a:cubicBezTo>
                <a:cubicBezTo>
                  <a:pt x="79601" y="752767"/>
                  <a:pt x="103092" y="759374"/>
                  <a:pt x="62144" y="745724"/>
                </a:cubicBezTo>
                <a:cubicBezTo>
                  <a:pt x="53266" y="748683"/>
                  <a:pt x="42818" y="748756"/>
                  <a:pt x="35511" y="754602"/>
                </a:cubicBezTo>
                <a:cubicBezTo>
                  <a:pt x="27180" y="761267"/>
                  <a:pt x="24421" y="772904"/>
                  <a:pt x="17756" y="781235"/>
                </a:cubicBezTo>
                <a:cubicBezTo>
                  <a:pt x="12527" y="787771"/>
                  <a:pt x="5919" y="793072"/>
                  <a:pt x="0" y="798990"/>
                </a:cubicBezTo>
                <a:cubicBezTo>
                  <a:pt x="25618" y="875842"/>
                  <a:pt x="-375" y="834199"/>
                  <a:pt x="44389" y="870011"/>
                </a:cubicBezTo>
                <a:cubicBezTo>
                  <a:pt x="50925" y="875240"/>
                  <a:pt x="56226" y="881848"/>
                  <a:pt x="62144" y="887767"/>
                </a:cubicBezTo>
                <a:cubicBezTo>
                  <a:pt x="67992" y="905311"/>
                  <a:pt x="73133" y="928518"/>
                  <a:pt x="88777" y="941033"/>
                </a:cubicBezTo>
                <a:cubicBezTo>
                  <a:pt x="96084" y="946879"/>
                  <a:pt x="106532" y="946951"/>
                  <a:pt x="115410" y="949910"/>
                </a:cubicBezTo>
                <a:cubicBezTo>
                  <a:pt x="121328" y="955829"/>
                  <a:pt x="125679" y="963923"/>
                  <a:pt x="133165" y="967666"/>
                </a:cubicBezTo>
                <a:cubicBezTo>
                  <a:pt x="149905" y="976036"/>
                  <a:pt x="169691" y="977051"/>
                  <a:pt x="186431" y="985421"/>
                </a:cubicBezTo>
                <a:lnTo>
                  <a:pt x="168676" y="994299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30180" y="1601180"/>
            <a:ext cx="108012" cy="1080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30666" y="1581825"/>
            <a:ext cx="108012" cy="1080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424830">
            <a:off x="5349201" y="1980235"/>
            <a:ext cx="553289" cy="189756"/>
          </a:xfrm>
          <a:custGeom>
            <a:avLst/>
            <a:gdLst>
              <a:gd name="connsiteX0" fmla="*/ 26633 w 560771"/>
              <a:gd name="connsiteY0" fmla="*/ 850 h 187281"/>
              <a:gd name="connsiteX1" fmla="*/ 142043 w 560771"/>
              <a:gd name="connsiteY1" fmla="*/ 18605 h 187281"/>
              <a:gd name="connsiteX2" fmla="*/ 248575 w 560771"/>
              <a:gd name="connsiteY2" fmla="*/ 36361 h 187281"/>
              <a:gd name="connsiteX3" fmla="*/ 275208 w 560771"/>
              <a:gd name="connsiteY3" fmla="*/ 45238 h 187281"/>
              <a:gd name="connsiteX4" fmla="*/ 470517 w 560771"/>
              <a:gd name="connsiteY4" fmla="*/ 45238 h 187281"/>
              <a:gd name="connsiteX5" fmla="*/ 550416 w 560771"/>
              <a:gd name="connsiteY5" fmla="*/ 27483 h 187281"/>
              <a:gd name="connsiteX6" fmla="*/ 550416 w 560771"/>
              <a:gd name="connsiteY6" fmla="*/ 107382 h 187281"/>
              <a:gd name="connsiteX7" fmla="*/ 532661 w 560771"/>
              <a:gd name="connsiteY7" fmla="*/ 134015 h 187281"/>
              <a:gd name="connsiteX8" fmla="*/ 479395 w 560771"/>
              <a:gd name="connsiteY8" fmla="*/ 151770 h 187281"/>
              <a:gd name="connsiteX9" fmla="*/ 461639 w 560771"/>
              <a:gd name="connsiteY9" fmla="*/ 169526 h 187281"/>
              <a:gd name="connsiteX10" fmla="*/ 435006 w 560771"/>
              <a:gd name="connsiteY10" fmla="*/ 178403 h 187281"/>
              <a:gd name="connsiteX11" fmla="*/ 292964 w 560771"/>
              <a:gd name="connsiteY11" fmla="*/ 187281 h 187281"/>
              <a:gd name="connsiteX12" fmla="*/ 142043 w 560771"/>
              <a:gd name="connsiteY12" fmla="*/ 178403 h 187281"/>
              <a:gd name="connsiteX13" fmla="*/ 88777 w 560771"/>
              <a:gd name="connsiteY13" fmla="*/ 160648 h 187281"/>
              <a:gd name="connsiteX14" fmla="*/ 26633 w 560771"/>
              <a:gd name="connsiteY14" fmla="*/ 134015 h 187281"/>
              <a:gd name="connsiteX15" fmla="*/ 0 w 560771"/>
              <a:gd name="connsiteY15" fmla="*/ 125137 h 187281"/>
              <a:gd name="connsiteX16" fmla="*/ 8878 w 560771"/>
              <a:gd name="connsiteY16" fmla="*/ 98504 h 187281"/>
              <a:gd name="connsiteX17" fmla="*/ 35511 w 560771"/>
              <a:gd name="connsiteY17" fmla="*/ 80749 h 187281"/>
              <a:gd name="connsiteX18" fmla="*/ 26633 w 560771"/>
              <a:gd name="connsiteY18" fmla="*/ 45238 h 187281"/>
              <a:gd name="connsiteX19" fmla="*/ 26633 w 560771"/>
              <a:gd name="connsiteY19" fmla="*/ 850 h 18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0771" h="187281">
                <a:moveTo>
                  <a:pt x="26633" y="850"/>
                </a:moveTo>
                <a:cubicBezTo>
                  <a:pt x="45868" y="-3589"/>
                  <a:pt x="96902" y="10398"/>
                  <a:pt x="142043" y="18605"/>
                </a:cubicBezTo>
                <a:cubicBezTo>
                  <a:pt x="237265" y="35918"/>
                  <a:pt x="129454" y="19343"/>
                  <a:pt x="248575" y="36361"/>
                </a:cubicBezTo>
                <a:cubicBezTo>
                  <a:pt x="257453" y="39320"/>
                  <a:pt x="266001" y="43564"/>
                  <a:pt x="275208" y="45238"/>
                </a:cubicBezTo>
                <a:cubicBezTo>
                  <a:pt x="362266" y="61066"/>
                  <a:pt x="366264" y="52685"/>
                  <a:pt x="470517" y="45238"/>
                </a:cubicBezTo>
                <a:cubicBezTo>
                  <a:pt x="532661" y="3810"/>
                  <a:pt x="506028" y="-2109"/>
                  <a:pt x="550416" y="27483"/>
                </a:cubicBezTo>
                <a:cubicBezTo>
                  <a:pt x="562279" y="63070"/>
                  <a:pt x="566040" y="60509"/>
                  <a:pt x="550416" y="107382"/>
                </a:cubicBezTo>
                <a:cubicBezTo>
                  <a:pt x="547042" y="117504"/>
                  <a:pt x="541709" y="128360"/>
                  <a:pt x="532661" y="134015"/>
                </a:cubicBezTo>
                <a:cubicBezTo>
                  <a:pt x="516790" y="143934"/>
                  <a:pt x="479395" y="151770"/>
                  <a:pt x="479395" y="151770"/>
                </a:cubicBezTo>
                <a:cubicBezTo>
                  <a:pt x="473476" y="157689"/>
                  <a:pt x="468816" y="165220"/>
                  <a:pt x="461639" y="169526"/>
                </a:cubicBezTo>
                <a:cubicBezTo>
                  <a:pt x="453615" y="174341"/>
                  <a:pt x="444312" y="177423"/>
                  <a:pt x="435006" y="178403"/>
                </a:cubicBezTo>
                <a:cubicBezTo>
                  <a:pt x="387827" y="183369"/>
                  <a:pt x="340311" y="184322"/>
                  <a:pt x="292964" y="187281"/>
                </a:cubicBezTo>
                <a:cubicBezTo>
                  <a:pt x="242657" y="184322"/>
                  <a:pt x="192014" y="184921"/>
                  <a:pt x="142043" y="178403"/>
                </a:cubicBezTo>
                <a:cubicBezTo>
                  <a:pt x="123484" y="175982"/>
                  <a:pt x="106532" y="166566"/>
                  <a:pt x="88777" y="160648"/>
                </a:cubicBezTo>
                <a:cubicBezTo>
                  <a:pt x="26326" y="139831"/>
                  <a:pt x="103413" y="166920"/>
                  <a:pt x="26633" y="134015"/>
                </a:cubicBezTo>
                <a:cubicBezTo>
                  <a:pt x="18032" y="130329"/>
                  <a:pt x="8878" y="128096"/>
                  <a:pt x="0" y="125137"/>
                </a:cubicBezTo>
                <a:cubicBezTo>
                  <a:pt x="2959" y="116259"/>
                  <a:pt x="3032" y="105811"/>
                  <a:pt x="8878" y="98504"/>
                </a:cubicBezTo>
                <a:cubicBezTo>
                  <a:pt x="15543" y="90173"/>
                  <a:pt x="32137" y="90871"/>
                  <a:pt x="35511" y="80749"/>
                </a:cubicBezTo>
                <a:cubicBezTo>
                  <a:pt x="39369" y="69174"/>
                  <a:pt x="29592" y="57075"/>
                  <a:pt x="26633" y="45238"/>
                </a:cubicBezTo>
                <a:cubicBezTo>
                  <a:pt x="46261" y="-13643"/>
                  <a:pt x="7398" y="5289"/>
                  <a:pt x="26633" y="850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122624" y="2348880"/>
            <a:ext cx="421484" cy="152673"/>
          </a:xfrm>
          <a:custGeom>
            <a:avLst/>
            <a:gdLst>
              <a:gd name="connsiteX0" fmla="*/ 334 w 421484"/>
              <a:gd name="connsiteY0" fmla="*/ 154 h 152673"/>
              <a:gd name="connsiteX1" fmla="*/ 44722 w 421484"/>
              <a:gd name="connsiteY1" fmla="*/ 26787 h 152673"/>
              <a:gd name="connsiteX2" fmla="*/ 89111 w 421484"/>
              <a:gd name="connsiteY2" fmla="*/ 53420 h 152673"/>
              <a:gd name="connsiteX3" fmla="*/ 106866 w 421484"/>
              <a:gd name="connsiteY3" fmla="*/ 80053 h 152673"/>
              <a:gd name="connsiteX4" fmla="*/ 169010 w 421484"/>
              <a:gd name="connsiteY4" fmla="*/ 88930 h 152673"/>
              <a:gd name="connsiteX5" fmla="*/ 284419 w 421484"/>
              <a:gd name="connsiteY5" fmla="*/ 97808 h 152673"/>
              <a:gd name="connsiteX6" fmla="*/ 364318 w 421484"/>
              <a:gd name="connsiteY6" fmla="*/ 88930 h 152673"/>
              <a:gd name="connsiteX7" fmla="*/ 417585 w 421484"/>
              <a:gd name="connsiteY7" fmla="*/ 71175 h 152673"/>
              <a:gd name="connsiteX8" fmla="*/ 231153 w 421484"/>
              <a:gd name="connsiteY8" fmla="*/ 80053 h 152673"/>
              <a:gd name="connsiteX9" fmla="*/ 204520 w 421484"/>
              <a:gd name="connsiteY9" fmla="*/ 133319 h 152673"/>
              <a:gd name="connsiteX10" fmla="*/ 151254 w 421484"/>
              <a:gd name="connsiteY10" fmla="*/ 151074 h 152673"/>
              <a:gd name="connsiteX11" fmla="*/ 62478 w 421484"/>
              <a:gd name="connsiteY11" fmla="*/ 142196 h 152673"/>
              <a:gd name="connsiteX12" fmla="*/ 53600 w 421484"/>
              <a:gd name="connsiteY12" fmla="*/ 71175 h 152673"/>
              <a:gd name="connsiteX13" fmla="*/ 26967 w 421484"/>
              <a:gd name="connsiteY13" fmla="*/ 17909 h 152673"/>
              <a:gd name="connsiteX14" fmla="*/ 334 w 421484"/>
              <a:gd name="connsiteY14" fmla="*/ 154 h 15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1484" h="152673">
                <a:moveTo>
                  <a:pt x="334" y="154"/>
                </a:moveTo>
                <a:cubicBezTo>
                  <a:pt x="3293" y="1634"/>
                  <a:pt x="30681" y="16758"/>
                  <a:pt x="44722" y="26787"/>
                </a:cubicBezTo>
                <a:cubicBezTo>
                  <a:pt x="87373" y="57252"/>
                  <a:pt x="34102" y="35083"/>
                  <a:pt x="89111" y="53420"/>
                </a:cubicBezTo>
                <a:cubicBezTo>
                  <a:pt x="95029" y="62298"/>
                  <a:pt x="97116" y="75720"/>
                  <a:pt x="106866" y="80053"/>
                </a:cubicBezTo>
                <a:cubicBezTo>
                  <a:pt x="125988" y="88551"/>
                  <a:pt x="148189" y="86848"/>
                  <a:pt x="169010" y="88930"/>
                </a:cubicBezTo>
                <a:cubicBezTo>
                  <a:pt x="207402" y="92769"/>
                  <a:pt x="245949" y="94849"/>
                  <a:pt x="284419" y="97808"/>
                </a:cubicBezTo>
                <a:cubicBezTo>
                  <a:pt x="311052" y="94849"/>
                  <a:pt x="338041" y="94185"/>
                  <a:pt x="364318" y="88930"/>
                </a:cubicBezTo>
                <a:cubicBezTo>
                  <a:pt x="382671" y="85260"/>
                  <a:pt x="436280" y="70285"/>
                  <a:pt x="417585" y="71175"/>
                </a:cubicBezTo>
                <a:lnTo>
                  <a:pt x="231153" y="80053"/>
                </a:lnTo>
                <a:cubicBezTo>
                  <a:pt x="226316" y="94566"/>
                  <a:pt x="219014" y="124260"/>
                  <a:pt x="204520" y="133319"/>
                </a:cubicBezTo>
                <a:cubicBezTo>
                  <a:pt x="188649" y="143238"/>
                  <a:pt x="151254" y="151074"/>
                  <a:pt x="151254" y="151074"/>
                </a:cubicBezTo>
                <a:cubicBezTo>
                  <a:pt x="121662" y="148115"/>
                  <a:pt x="85495" y="161028"/>
                  <a:pt x="62478" y="142196"/>
                </a:cubicBezTo>
                <a:cubicBezTo>
                  <a:pt x="44013" y="127088"/>
                  <a:pt x="57868" y="94648"/>
                  <a:pt x="53600" y="71175"/>
                </a:cubicBezTo>
                <a:cubicBezTo>
                  <a:pt x="50863" y="56120"/>
                  <a:pt x="39064" y="27587"/>
                  <a:pt x="26967" y="17909"/>
                </a:cubicBezTo>
                <a:cubicBezTo>
                  <a:pt x="14700" y="8095"/>
                  <a:pt x="-2625" y="-1326"/>
                  <a:pt x="334" y="154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366219" y="2762644"/>
            <a:ext cx="1464815" cy="793834"/>
          </a:xfrm>
          <a:custGeom>
            <a:avLst/>
            <a:gdLst>
              <a:gd name="connsiteX0" fmla="*/ 275208 w 1464815"/>
              <a:gd name="connsiteY0" fmla="*/ 3722 h 793834"/>
              <a:gd name="connsiteX1" fmla="*/ 319596 w 1464815"/>
              <a:gd name="connsiteY1" fmla="*/ 12599 h 793834"/>
              <a:gd name="connsiteX2" fmla="*/ 381740 w 1464815"/>
              <a:gd name="connsiteY2" fmla="*/ 56988 h 793834"/>
              <a:gd name="connsiteX3" fmla="*/ 435006 w 1464815"/>
              <a:gd name="connsiteY3" fmla="*/ 74743 h 793834"/>
              <a:gd name="connsiteX4" fmla="*/ 461639 w 1464815"/>
              <a:gd name="connsiteY4" fmla="*/ 92498 h 793834"/>
              <a:gd name="connsiteX5" fmla="*/ 497149 w 1464815"/>
              <a:gd name="connsiteY5" fmla="*/ 101376 h 793834"/>
              <a:gd name="connsiteX6" fmla="*/ 603681 w 1464815"/>
              <a:gd name="connsiteY6" fmla="*/ 119131 h 793834"/>
              <a:gd name="connsiteX7" fmla="*/ 1047565 w 1464815"/>
              <a:gd name="connsiteY7" fmla="*/ 128009 h 793834"/>
              <a:gd name="connsiteX8" fmla="*/ 1154097 w 1464815"/>
              <a:gd name="connsiteY8" fmla="*/ 110254 h 793834"/>
              <a:gd name="connsiteX9" fmla="*/ 1251751 w 1464815"/>
              <a:gd name="connsiteY9" fmla="*/ 83621 h 793834"/>
              <a:gd name="connsiteX10" fmla="*/ 1269507 w 1464815"/>
              <a:gd name="connsiteY10" fmla="*/ 65865 h 793834"/>
              <a:gd name="connsiteX11" fmla="*/ 1296140 w 1464815"/>
              <a:gd name="connsiteY11" fmla="*/ 48110 h 793834"/>
              <a:gd name="connsiteX12" fmla="*/ 1313895 w 1464815"/>
              <a:gd name="connsiteY12" fmla="*/ 21477 h 793834"/>
              <a:gd name="connsiteX13" fmla="*/ 1331650 w 1464815"/>
              <a:gd name="connsiteY13" fmla="*/ 48110 h 793834"/>
              <a:gd name="connsiteX14" fmla="*/ 1349406 w 1464815"/>
              <a:gd name="connsiteY14" fmla="*/ 101376 h 793834"/>
              <a:gd name="connsiteX15" fmla="*/ 1358283 w 1464815"/>
              <a:gd name="connsiteY15" fmla="*/ 128009 h 793834"/>
              <a:gd name="connsiteX16" fmla="*/ 1376039 w 1464815"/>
              <a:gd name="connsiteY16" fmla="*/ 145764 h 793834"/>
              <a:gd name="connsiteX17" fmla="*/ 1402672 w 1464815"/>
              <a:gd name="connsiteY17" fmla="*/ 225663 h 793834"/>
              <a:gd name="connsiteX18" fmla="*/ 1411549 w 1464815"/>
              <a:gd name="connsiteY18" fmla="*/ 252296 h 793834"/>
              <a:gd name="connsiteX19" fmla="*/ 1429305 w 1464815"/>
              <a:gd name="connsiteY19" fmla="*/ 270052 h 793834"/>
              <a:gd name="connsiteX20" fmla="*/ 1438182 w 1464815"/>
              <a:gd name="connsiteY20" fmla="*/ 296685 h 793834"/>
              <a:gd name="connsiteX21" fmla="*/ 1384916 w 1464815"/>
              <a:gd name="connsiteY21" fmla="*/ 314440 h 793834"/>
              <a:gd name="connsiteX22" fmla="*/ 1260629 w 1464815"/>
              <a:gd name="connsiteY22" fmla="*/ 323318 h 793834"/>
              <a:gd name="connsiteX23" fmla="*/ 1278384 w 1464815"/>
              <a:gd name="connsiteY23" fmla="*/ 403217 h 793834"/>
              <a:gd name="connsiteX24" fmla="*/ 1296140 w 1464815"/>
              <a:gd name="connsiteY24" fmla="*/ 420972 h 793834"/>
              <a:gd name="connsiteX25" fmla="*/ 1313895 w 1464815"/>
              <a:gd name="connsiteY25" fmla="*/ 447605 h 793834"/>
              <a:gd name="connsiteX26" fmla="*/ 1349406 w 1464815"/>
              <a:gd name="connsiteY26" fmla="*/ 483116 h 793834"/>
              <a:gd name="connsiteX27" fmla="*/ 1358283 w 1464815"/>
              <a:gd name="connsiteY27" fmla="*/ 509749 h 793834"/>
              <a:gd name="connsiteX28" fmla="*/ 1384916 w 1464815"/>
              <a:gd name="connsiteY28" fmla="*/ 518627 h 793834"/>
              <a:gd name="connsiteX29" fmla="*/ 1402672 w 1464815"/>
              <a:gd name="connsiteY29" fmla="*/ 536382 h 793834"/>
              <a:gd name="connsiteX30" fmla="*/ 1411549 w 1464815"/>
              <a:gd name="connsiteY30" fmla="*/ 563015 h 793834"/>
              <a:gd name="connsiteX31" fmla="*/ 1447060 w 1464815"/>
              <a:gd name="connsiteY31" fmla="*/ 598526 h 793834"/>
              <a:gd name="connsiteX32" fmla="*/ 1464815 w 1464815"/>
              <a:gd name="connsiteY32" fmla="*/ 625159 h 793834"/>
              <a:gd name="connsiteX33" fmla="*/ 1411549 w 1464815"/>
              <a:gd name="connsiteY33" fmla="*/ 642914 h 793834"/>
              <a:gd name="connsiteX34" fmla="*/ 1358283 w 1464815"/>
              <a:gd name="connsiteY34" fmla="*/ 669547 h 793834"/>
              <a:gd name="connsiteX35" fmla="*/ 1278384 w 1464815"/>
              <a:gd name="connsiteY35" fmla="*/ 731691 h 793834"/>
              <a:gd name="connsiteX36" fmla="*/ 1242874 w 1464815"/>
              <a:gd name="connsiteY36" fmla="*/ 767201 h 793834"/>
              <a:gd name="connsiteX37" fmla="*/ 1233996 w 1464815"/>
              <a:gd name="connsiteY37" fmla="*/ 793834 h 793834"/>
              <a:gd name="connsiteX38" fmla="*/ 1207363 w 1464815"/>
              <a:gd name="connsiteY38" fmla="*/ 784957 h 793834"/>
              <a:gd name="connsiteX39" fmla="*/ 1198485 w 1464815"/>
              <a:gd name="connsiteY39" fmla="*/ 758324 h 793834"/>
              <a:gd name="connsiteX40" fmla="*/ 1180730 w 1464815"/>
              <a:gd name="connsiteY40" fmla="*/ 731691 h 793834"/>
              <a:gd name="connsiteX41" fmla="*/ 1171852 w 1464815"/>
              <a:gd name="connsiteY41" fmla="*/ 705058 h 793834"/>
              <a:gd name="connsiteX42" fmla="*/ 1136342 w 1464815"/>
              <a:gd name="connsiteY42" fmla="*/ 660669 h 793834"/>
              <a:gd name="connsiteX43" fmla="*/ 1109709 w 1464815"/>
              <a:gd name="connsiteY43" fmla="*/ 580770 h 793834"/>
              <a:gd name="connsiteX44" fmla="*/ 1100831 w 1464815"/>
              <a:gd name="connsiteY44" fmla="*/ 554137 h 793834"/>
              <a:gd name="connsiteX45" fmla="*/ 1083076 w 1464815"/>
              <a:gd name="connsiteY45" fmla="*/ 527504 h 793834"/>
              <a:gd name="connsiteX46" fmla="*/ 1065320 w 1464815"/>
              <a:gd name="connsiteY46" fmla="*/ 474238 h 793834"/>
              <a:gd name="connsiteX47" fmla="*/ 1047565 w 1464815"/>
              <a:gd name="connsiteY47" fmla="*/ 447605 h 793834"/>
              <a:gd name="connsiteX48" fmla="*/ 1029809 w 1464815"/>
              <a:gd name="connsiteY48" fmla="*/ 394339 h 793834"/>
              <a:gd name="connsiteX49" fmla="*/ 861134 w 1464815"/>
              <a:gd name="connsiteY49" fmla="*/ 367706 h 793834"/>
              <a:gd name="connsiteX50" fmla="*/ 355107 w 1464815"/>
              <a:gd name="connsiteY50" fmla="*/ 358828 h 793834"/>
              <a:gd name="connsiteX51" fmla="*/ 257452 w 1464815"/>
              <a:gd name="connsiteY51" fmla="*/ 341073 h 793834"/>
              <a:gd name="connsiteX52" fmla="*/ 204186 w 1464815"/>
              <a:gd name="connsiteY52" fmla="*/ 323318 h 793834"/>
              <a:gd name="connsiteX53" fmla="*/ 159798 w 1464815"/>
              <a:gd name="connsiteY53" fmla="*/ 314440 h 793834"/>
              <a:gd name="connsiteX54" fmla="*/ 106532 w 1464815"/>
              <a:gd name="connsiteY54" fmla="*/ 296685 h 793834"/>
              <a:gd name="connsiteX55" fmla="*/ 71021 w 1464815"/>
              <a:gd name="connsiteY55" fmla="*/ 287807 h 793834"/>
              <a:gd name="connsiteX56" fmla="*/ 53266 w 1464815"/>
              <a:gd name="connsiteY56" fmla="*/ 261174 h 793834"/>
              <a:gd name="connsiteX57" fmla="*/ 0 w 1464815"/>
              <a:gd name="connsiteY57" fmla="*/ 243419 h 793834"/>
              <a:gd name="connsiteX58" fmla="*/ 79899 w 1464815"/>
              <a:gd name="connsiteY58" fmla="*/ 216786 h 793834"/>
              <a:gd name="connsiteX59" fmla="*/ 106532 w 1464815"/>
              <a:gd name="connsiteY59" fmla="*/ 207908 h 793834"/>
              <a:gd name="connsiteX60" fmla="*/ 133165 w 1464815"/>
              <a:gd name="connsiteY60" fmla="*/ 199030 h 793834"/>
              <a:gd name="connsiteX61" fmla="*/ 150920 w 1464815"/>
              <a:gd name="connsiteY61" fmla="*/ 172397 h 793834"/>
              <a:gd name="connsiteX62" fmla="*/ 177553 w 1464815"/>
              <a:gd name="connsiteY62" fmla="*/ 154642 h 793834"/>
              <a:gd name="connsiteX63" fmla="*/ 213064 w 1464815"/>
              <a:gd name="connsiteY63" fmla="*/ 110254 h 793834"/>
              <a:gd name="connsiteX64" fmla="*/ 230819 w 1464815"/>
              <a:gd name="connsiteY64" fmla="*/ 30355 h 793834"/>
              <a:gd name="connsiteX65" fmla="*/ 275208 w 1464815"/>
              <a:gd name="connsiteY65" fmla="*/ 3722 h 79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64815" h="793834">
                <a:moveTo>
                  <a:pt x="275208" y="3722"/>
                </a:moveTo>
                <a:cubicBezTo>
                  <a:pt x="290004" y="763"/>
                  <a:pt x="305468" y="7301"/>
                  <a:pt x="319596" y="12599"/>
                </a:cubicBezTo>
                <a:cubicBezTo>
                  <a:pt x="331187" y="16946"/>
                  <a:pt x="375625" y="53930"/>
                  <a:pt x="381740" y="56988"/>
                </a:cubicBezTo>
                <a:cubicBezTo>
                  <a:pt x="398480" y="65358"/>
                  <a:pt x="419433" y="64362"/>
                  <a:pt x="435006" y="74743"/>
                </a:cubicBezTo>
                <a:cubicBezTo>
                  <a:pt x="443884" y="80661"/>
                  <a:pt x="451832" y="88295"/>
                  <a:pt x="461639" y="92498"/>
                </a:cubicBezTo>
                <a:cubicBezTo>
                  <a:pt x="472853" y="97304"/>
                  <a:pt x="485157" y="99127"/>
                  <a:pt x="497149" y="101376"/>
                </a:cubicBezTo>
                <a:cubicBezTo>
                  <a:pt x="532533" y="108011"/>
                  <a:pt x="603681" y="119131"/>
                  <a:pt x="603681" y="119131"/>
                </a:cubicBezTo>
                <a:cubicBezTo>
                  <a:pt x="780503" y="178074"/>
                  <a:pt x="638236" y="137312"/>
                  <a:pt x="1047565" y="128009"/>
                </a:cubicBezTo>
                <a:cubicBezTo>
                  <a:pt x="1112600" y="106330"/>
                  <a:pt x="1027729" y="132554"/>
                  <a:pt x="1154097" y="110254"/>
                </a:cubicBezTo>
                <a:cubicBezTo>
                  <a:pt x="1196639" y="102747"/>
                  <a:pt x="1216370" y="95414"/>
                  <a:pt x="1251751" y="83621"/>
                </a:cubicBezTo>
                <a:cubicBezTo>
                  <a:pt x="1257670" y="77702"/>
                  <a:pt x="1262971" y="71094"/>
                  <a:pt x="1269507" y="65865"/>
                </a:cubicBezTo>
                <a:cubicBezTo>
                  <a:pt x="1277839" y="59200"/>
                  <a:pt x="1288595" y="55655"/>
                  <a:pt x="1296140" y="48110"/>
                </a:cubicBezTo>
                <a:cubicBezTo>
                  <a:pt x="1303685" y="40565"/>
                  <a:pt x="1307977" y="30355"/>
                  <a:pt x="1313895" y="21477"/>
                </a:cubicBezTo>
                <a:cubicBezTo>
                  <a:pt x="1319813" y="30355"/>
                  <a:pt x="1327317" y="38360"/>
                  <a:pt x="1331650" y="48110"/>
                </a:cubicBezTo>
                <a:cubicBezTo>
                  <a:pt x="1339251" y="65213"/>
                  <a:pt x="1343488" y="83621"/>
                  <a:pt x="1349406" y="101376"/>
                </a:cubicBezTo>
                <a:cubicBezTo>
                  <a:pt x="1352365" y="110254"/>
                  <a:pt x="1351666" y="121392"/>
                  <a:pt x="1358283" y="128009"/>
                </a:cubicBezTo>
                <a:lnTo>
                  <a:pt x="1376039" y="145764"/>
                </a:lnTo>
                <a:lnTo>
                  <a:pt x="1402672" y="225663"/>
                </a:lnTo>
                <a:cubicBezTo>
                  <a:pt x="1405631" y="234541"/>
                  <a:pt x="1404932" y="245679"/>
                  <a:pt x="1411549" y="252296"/>
                </a:cubicBezTo>
                <a:lnTo>
                  <a:pt x="1429305" y="270052"/>
                </a:lnTo>
                <a:cubicBezTo>
                  <a:pt x="1432264" y="278930"/>
                  <a:pt x="1444799" y="290068"/>
                  <a:pt x="1438182" y="296685"/>
                </a:cubicBezTo>
                <a:cubicBezTo>
                  <a:pt x="1424948" y="309919"/>
                  <a:pt x="1403584" y="313107"/>
                  <a:pt x="1384916" y="314440"/>
                </a:cubicBezTo>
                <a:lnTo>
                  <a:pt x="1260629" y="323318"/>
                </a:lnTo>
                <a:cubicBezTo>
                  <a:pt x="1262421" y="334068"/>
                  <a:pt x="1268299" y="386409"/>
                  <a:pt x="1278384" y="403217"/>
                </a:cubicBezTo>
                <a:cubicBezTo>
                  <a:pt x="1282690" y="410394"/>
                  <a:pt x="1290911" y="414436"/>
                  <a:pt x="1296140" y="420972"/>
                </a:cubicBezTo>
                <a:cubicBezTo>
                  <a:pt x="1302805" y="429303"/>
                  <a:pt x="1306951" y="439504"/>
                  <a:pt x="1313895" y="447605"/>
                </a:cubicBezTo>
                <a:cubicBezTo>
                  <a:pt x="1324789" y="460315"/>
                  <a:pt x="1349406" y="483116"/>
                  <a:pt x="1349406" y="483116"/>
                </a:cubicBezTo>
                <a:cubicBezTo>
                  <a:pt x="1352365" y="491994"/>
                  <a:pt x="1351666" y="503132"/>
                  <a:pt x="1358283" y="509749"/>
                </a:cubicBezTo>
                <a:cubicBezTo>
                  <a:pt x="1364900" y="516366"/>
                  <a:pt x="1376892" y="513812"/>
                  <a:pt x="1384916" y="518627"/>
                </a:cubicBezTo>
                <a:cubicBezTo>
                  <a:pt x="1392093" y="522933"/>
                  <a:pt x="1396753" y="530464"/>
                  <a:pt x="1402672" y="536382"/>
                </a:cubicBezTo>
                <a:cubicBezTo>
                  <a:pt x="1405631" y="545260"/>
                  <a:pt x="1406110" y="555400"/>
                  <a:pt x="1411549" y="563015"/>
                </a:cubicBezTo>
                <a:cubicBezTo>
                  <a:pt x="1421279" y="576637"/>
                  <a:pt x="1437774" y="584597"/>
                  <a:pt x="1447060" y="598526"/>
                </a:cubicBezTo>
                <a:lnTo>
                  <a:pt x="1464815" y="625159"/>
                </a:lnTo>
                <a:lnTo>
                  <a:pt x="1411549" y="642914"/>
                </a:lnTo>
                <a:cubicBezTo>
                  <a:pt x="1386871" y="651140"/>
                  <a:pt x="1378933" y="651192"/>
                  <a:pt x="1358283" y="669547"/>
                </a:cubicBezTo>
                <a:cubicBezTo>
                  <a:pt x="1286423" y="733423"/>
                  <a:pt x="1333302" y="713384"/>
                  <a:pt x="1278384" y="731691"/>
                </a:cubicBezTo>
                <a:cubicBezTo>
                  <a:pt x="1254713" y="802710"/>
                  <a:pt x="1290220" y="719856"/>
                  <a:pt x="1242874" y="767201"/>
                </a:cubicBezTo>
                <a:cubicBezTo>
                  <a:pt x="1236257" y="773818"/>
                  <a:pt x="1236955" y="784956"/>
                  <a:pt x="1233996" y="793834"/>
                </a:cubicBezTo>
                <a:cubicBezTo>
                  <a:pt x="1225118" y="790875"/>
                  <a:pt x="1213980" y="791574"/>
                  <a:pt x="1207363" y="784957"/>
                </a:cubicBezTo>
                <a:cubicBezTo>
                  <a:pt x="1200746" y="778340"/>
                  <a:pt x="1202670" y="766694"/>
                  <a:pt x="1198485" y="758324"/>
                </a:cubicBezTo>
                <a:cubicBezTo>
                  <a:pt x="1193713" y="748781"/>
                  <a:pt x="1185502" y="741234"/>
                  <a:pt x="1180730" y="731691"/>
                </a:cubicBezTo>
                <a:cubicBezTo>
                  <a:pt x="1176545" y="723321"/>
                  <a:pt x="1176667" y="713082"/>
                  <a:pt x="1171852" y="705058"/>
                </a:cubicBezTo>
                <a:cubicBezTo>
                  <a:pt x="1140229" y="652353"/>
                  <a:pt x="1166800" y="729200"/>
                  <a:pt x="1136342" y="660669"/>
                </a:cubicBezTo>
                <a:cubicBezTo>
                  <a:pt x="1136331" y="660644"/>
                  <a:pt x="1114152" y="594100"/>
                  <a:pt x="1109709" y="580770"/>
                </a:cubicBezTo>
                <a:cubicBezTo>
                  <a:pt x="1106750" y="571892"/>
                  <a:pt x="1106022" y="561923"/>
                  <a:pt x="1100831" y="554137"/>
                </a:cubicBezTo>
                <a:cubicBezTo>
                  <a:pt x="1094913" y="545259"/>
                  <a:pt x="1087409" y="537254"/>
                  <a:pt x="1083076" y="527504"/>
                </a:cubicBezTo>
                <a:cubicBezTo>
                  <a:pt x="1075475" y="510401"/>
                  <a:pt x="1075702" y="489811"/>
                  <a:pt x="1065320" y="474238"/>
                </a:cubicBezTo>
                <a:cubicBezTo>
                  <a:pt x="1059402" y="465360"/>
                  <a:pt x="1051898" y="457355"/>
                  <a:pt x="1047565" y="447605"/>
                </a:cubicBezTo>
                <a:cubicBezTo>
                  <a:pt x="1039964" y="430502"/>
                  <a:pt x="1045382" y="404721"/>
                  <a:pt x="1029809" y="394339"/>
                </a:cubicBezTo>
                <a:cubicBezTo>
                  <a:pt x="965589" y="351527"/>
                  <a:pt x="1005440" y="371660"/>
                  <a:pt x="861134" y="367706"/>
                </a:cubicBezTo>
                <a:lnTo>
                  <a:pt x="355107" y="358828"/>
                </a:lnTo>
                <a:cubicBezTo>
                  <a:pt x="337695" y="355926"/>
                  <a:pt x="276958" y="346393"/>
                  <a:pt x="257452" y="341073"/>
                </a:cubicBezTo>
                <a:cubicBezTo>
                  <a:pt x="239396" y="336149"/>
                  <a:pt x="222538" y="326989"/>
                  <a:pt x="204186" y="323318"/>
                </a:cubicBezTo>
                <a:cubicBezTo>
                  <a:pt x="189390" y="320359"/>
                  <a:pt x="174355" y="318410"/>
                  <a:pt x="159798" y="314440"/>
                </a:cubicBezTo>
                <a:cubicBezTo>
                  <a:pt x="141742" y="309516"/>
                  <a:pt x="124689" y="301224"/>
                  <a:pt x="106532" y="296685"/>
                </a:cubicBezTo>
                <a:lnTo>
                  <a:pt x="71021" y="287807"/>
                </a:lnTo>
                <a:cubicBezTo>
                  <a:pt x="65103" y="278929"/>
                  <a:pt x="62314" y="266829"/>
                  <a:pt x="53266" y="261174"/>
                </a:cubicBezTo>
                <a:cubicBezTo>
                  <a:pt x="37395" y="251255"/>
                  <a:pt x="0" y="243419"/>
                  <a:pt x="0" y="243419"/>
                </a:cubicBezTo>
                <a:lnTo>
                  <a:pt x="79899" y="216786"/>
                </a:lnTo>
                <a:lnTo>
                  <a:pt x="106532" y="207908"/>
                </a:lnTo>
                <a:lnTo>
                  <a:pt x="133165" y="199030"/>
                </a:lnTo>
                <a:cubicBezTo>
                  <a:pt x="139083" y="190152"/>
                  <a:pt x="143375" y="179942"/>
                  <a:pt x="150920" y="172397"/>
                </a:cubicBezTo>
                <a:cubicBezTo>
                  <a:pt x="158465" y="164852"/>
                  <a:pt x="170888" y="162973"/>
                  <a:pt x="177553" y="154642"/>
                </a:cubicBezTo>
                <a:cubicBezTo>
                  <a:pt x="226560" y="93384"/>
                  <a:pt x="136738" y="161137"/>
                  <a:pt x="213064" y="110254"/>
                </a:cubicBezTo>
                <a:cubicBezTo>
                  <a:pt x="233050" y="50299"/>
                  <a:pt x="209987" y="124100"/>
                  <a:pt x="230819" y="30355"/>
                </a:cubicBezTo>
                <a:cubicBezTo>
                  <a:pt x="241569" y="-18020"/>
                  <a:pt x="260412" y="6681"/>
                  <a:pt x="275208" y="3722"/>
                </a:cubicBez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16016" y="2677043"/>
            <a:ext cx="266328" cy="221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0" descr="http://fotoramochki.com/predmety/1/podkova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76331" y="4412687"/>
            <a:ext cx="1968582" cy="20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лилиния 13"/>
          <p:cNvSpPr/>
          <p:nvPr/>
        </p:nvSpPr>
        <p:spPr>
          <a:xfrm rot="1101607">
            <a:off x="4740486" y="3686037"/>
            <a:ext cx="728244" cy="596303"/>
          </a:xfrm>
          <a:custGeom>
            <a:avLst/>
            <a:gdLst>
              <a:gd name="connsiteX0" fmla="*/ 18031 w 728244"/>
              <a:gd name="connsiteY0" fmla="*/ 364420 h 479830"/>
              <a:gd name="connsiteX1" fmla="*/ 62419 w 728244"/>
              <a:gd name="connsiteY1" fmla="*/ 373298 h 479830"/>
              <a:gd name="connsiteX2" fmla="*/ 142318 w 728244"/>
              <a:gd name="connsiteY2" fmla="*/ 399931 h 479830"/>
              <a:gd name="connsiteX3" fmla="*/ 168951 w 728244"/>
              <a:gd name="connsiteY3" fmla="*/ 408809 h 479830"/>
              <a:gd name="connsiteX4" fmla="*/ 195584 w 728244"/>
              <a:gd name="connsiteY4" fmla="*/ 417687 h 479830"/>
              <a:gd name="connsiteX5" fmla="*/ 222217 w 728244"/>
              <a:gd name="connsiteY5" fmla="*/ 435442 h 479830"/>
              <a:gd name="connsiteX6" fmla="*/ 257728 w 728244"/>
              <a:gd name="connsiteY6" fmla="*/ 444320 h 479830"/>
              <a:gd name="connsiteX7" fmla="*/ 293238 w 728244"/>
              <a:gd name="connsiteY7" fmla="*/ 462075 h 479830"/>
              <a:gd name="connsiteX8" fmla="*/ 346504 w 728244"/>
              <a:gd name="connsiteY8" fmla="*/ 479830 h 479830"/>
              <a:gd name="connsiteX9" fmla="*/ 612835 w 728244"/>
              <a:gd name="connsiteY9" fmla="*/ 462075 h 479830"/>
              <a:gd name="connsiteX10" fmla="*/ 639468 w 728244"/>
              <a:gd name="connsiteY10" fmla="*/ 453197 h 479830"/>
              <a:gd name="connsiteX11" fmla="*/ 692734 w 728244"/>
              <a:gd name="connsiteY11" fmla="*/ 408809 h 479830"/>
              <a:gd name="connsiteX12" fmla="*/ 728244 w 728244"/>
              <a:gd name="connsiteY12" fmla="*/ 391053 h 479830"/>
              <a:gd name="connsiteX13" fmla="*/ 683856 w 728244"/>
              <a:gd name="connsiteY13" fmla="*/ 382176 h 479830"/>
              <a:gd name="connsiteX14" fmla="*/ 701611 w 728244"/>
              <a:gd name="connsiteY14" fmla="*/ 328910 h 479830"/>
              <a:gd name="connsiteX15" fmla="*/ 710489 w 728244"/>
              <a:gd name="connsiteY15" fmla="*/ 275644 h 479830"/>
              <a:gd name="connsiteX16" fmla="*/ 701611 w 728244"/>
              <a:gd name="connsiteY16" fmla="*/ 177989 h 479830"/>
              <a:gd name="connsiteX17" fmla="*/ 683856 w 728244"/>
              <a:gd name="connsiteY17" fmla="*/ 124723 h 479830"/>
              <a:gd name="connsiteX18" fmla="*/ 657223 w 728244"/>
              <a:gd name="connsiteY18" fmla="*/ 106968 h 479830"/>
              <a:gd name="connsiteX19" fmla="*/ 621712 w 728244"/>
              <a:gd name="connsiteY19" fmla="*/ 35947 h 479830"/>
              <a:gd name="connsiteX20" fmla="*/ 595079 w 728244"/>
              <a:gd name="connsiteY20" fmla="*/ 27069 h 479830"/>
              <a:gd name="connsiteX21" fmla="*/ 461914 w 728244"/>
              <a:gd name="connsiteY21" fmla="*/ 35947 h 479830"/>
              <a:gd name="connsiteX22" fmla="*/ 435281 w 728244"/>
              <a:gd name="connsiteY22" fmla="*/ 44824 h 479830"/>
              <a:gd name="connsiteX23" fmla="*/ 399771 w 728244"/>
              <a:gd name="connsiteY23" fmla="*/ 89213 h 479830"/>
              <a:gd name="connsiteX24" fmla="*/ 382015 w 728244"/>
              <a:gd name="connsiteY24" fmla="*/ 106968 h 479830"/>
              <a:gd name="connsiteX25" fmla="*/ 346504 w 728244"/>
              <a:gd name="connsiteY25" fmla="*/ 27069 h 479830"/>
              <a:gd name="connsiteX26" fmla="*/ 337627 w 728244"/>
              <a:gd name="connsiteY26" fmla="*/ 436 h 479830"/>
              <a:gd name="connsiteX27" fmla="*/ 231095 w 728244"/>
              <a:gd name="connsiteY27" fmla="*/ 9314 h 479830"/>
              <a:gd name="connsiteX28" fmla="*/ 213339 w 728244"/>
              <a:gd name="connsiteY28" fmla="*/ 62580 h 479830"/>
              <a:gd name="connsiteX29" fmla="*/ 222217 w 728244"/>
              <a:gd name="connsiteY29" fmla="*/ 115846 h 479830"/>
              <a:gd name="connsiteX30" fmla="*/ 213339 w 728244"/>
              <a:gd name="connsiteY30" fmla="*/ 151356 h 479830"/>
              <a:gd name="connsiteX31" fmla="*/ 133440 w 728244"/>
              <a:gd name="connsiteY31" fmla="*/ 142479 h 479830"/>
              <a:gd name="connsiteX32" fmla="*/ 115685 w 728244"/>
              <a:gd name="connsiteY32" fmla="*/ 115846 h 479830"/>
              <a:gd name="connsiteX33" fmla="*/ 80174 w 728244"/>
              <a:gd name="connsiteY33" fmla="*/ 80335 h 479830"/>
              <a:gd name="connsiteX34" fmla="*/ 62419 w 728244"/>
              <a:gd name="connsiteY34" fmla="*/ 106968 h 479830"/>
              <a:gd name="connsiteX35" fmla="*/ 44664 w 728244"/>
              <a:gd name="connsiteY35" fmla="*/ 160234 h 479830"/>
              <a:gd name="connsiteX36" fmla="*/ 44664 w 728244"/>
              <a:gd name="connsiteY36" fmla="*/ 275644 h 479830"/>
              <a:gd name="connsiteX37" fmla="*/ 26908 w 728244"/>
              <a:gd name="connsiteY37" fmla="*/ 293399 h 479830"/>
              <a:gd name="connsiteX38" fmla="*/ 275 w 728244"/>
              <a:gd name="connsiteY38" fmla="*/ 346665 h 479830"/>
              <a:gd name="connsiteX39" fmla="*/ 18031 w 728244"/>
              <a:gd name="connsiteY39" fmla="*/ 364420 h 47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8244" h="479830">
                <a:moveTo>
                  <a:pt x="18031" y="364420"/>
                </a:moveTo>
                <a:cubicBezTo>
                  <a:pt x="28388" y="368859"/>
                  <a:pt x="47862" y="369328"/>
                  <a:pt x="62419" y="373298"/>
                </a:cubicBezTo>
                <a:cubicBezTo>
                  <a:pt x="62438" y="373303"/>
                  <a:pt x="128992" y="395489"/>
                  <a:pt x="142318" y="399931"/>
                </a:cubicBezTo>
                <a:lnTo>
                  <a:pt x="168951" y="408809"/>
                </a:lnTo>
                <a:cubicBezTo>
                  <a:pt x="177829" y="411768"/>
                  <a:pt x="187798" y="412496"/>
                  <a:pt x="195584" y="417687"/>
                </a:cubicBezTo>
                <a:cubicBezTo>
                  <a:pt x="204462" y="423605"/>
                  <a:pt x="212410" y="431239"/>
                  <a:pt x="222217" y="435442"/>
                </a:cubicBezTo>
                <a:cubicBezTo>
                  <a:pt x="233432" y="440248"/>
                  <a:pt x="246304" y="440036"/>
                  <a:pt x="257728" y="444320"/>
                </a:cubicBezTo>
                <a:cubicBezTo>
                  <a:pt x="270119" y="448967"/>
                  <a:pt x="280951" y="457160"/>
                  <a:pt x="293238" y="462075"/>
                </a:cubicBezTo>
                <a:cubicBezTo>
                  <a:pt x="310615" y="469026"/>
                  <a:pt x="346504" y="479830"/>
                  <a:pt x="346504" y="479830"/>
                </a:cubicBezTo>
                <a:cubicBezTo>
                  <a:pt x="427639" y="476450"/>
                  <a:pt x="527416" y="481058"/>
                  <a:pt x="612835" y="462075"/>
                </a:cubicBezTo>
                <a:cubicBezTo>
                  <a:pt x="621970" y="460045"/>
                  <a:pt x="631098" y="457382"/>
                  <a:pt x="639468" y="453197"/>
                </a:cubicBezTo>
                <a:cubicBezTo>
                  <a:pt x="686434" y="429714"/>
                  <a:pt x="646923" y="441532"/>
                  <a:pt x="692734" y="408809"/>
                </a:cubicBezTo>
                <a:cubicBezTo>
                  <a:pt x="703503" y="401117"/>
                  <a:pt x="716407" y="396972"/>
                  <a:pt x="728244" y="391053"/>
                </a:cubicBezTo>
                <a:cubicBezTo>
                  <a:pt x="713448" y="388094"/>
                  <a:pt x="689800" y="396045"/>
                  <a:pt x="683856" y="382176"/>
                </a:cubicBezTo>
                <a:cubicBezTo>
                  <a:pt x="676483" y="364974"/>
                  <a:pt x="698534" y="347371"/>
                  <a:pt x="701611" y="328910"/>
                </a:cubicBezTo>
                <a:lnTo>
                  <a:pt x="710489" y="275644"/>
                </a:lnTo>
                <a:cubicBezTo>
                  <a:pt x="707530" y="243092"/>
                  <a:pt x="707291" y="210178"/>
                  <a:pt x="701611" y="177989"/>
                </a:cubicBezTo>
                <a:cubicBezTo>
                  <a:pt x="698358" y="159558"/>
                  <a:pt x="699429" y="135104"/>
                  <a:pt x="683856" y="124723"/>
                </a:cubicBezTo>
                <a:lnTo>
                  <a:pt x="657223" y="106968"/>
                </a:lnTo>
                <a:cubicBezTo>
                  <a:pt x="648369" y="80405"/>
                  <a:pt x="647538" y="51442"/>
                  <a:pt x="621712" y="35947"/>
                </a:cubicBezTo>
                <a:cubicBezTo>
                  <a:pt x="613688" y="31132"/>
                  <a:pt x="603957" y="30028"/>
                  <a:pt x="595079" y="27069"/>
                </a:cubicBezTo>
                <a:cubicBezTo>
                  <a:pt x="550691" y="30028"/>
                  <a:pt x="506129" y="31034"/>
                  <a:pt x="461914" y="35947"/>
                </a:cubicBezTo>
                <a:cubicBezTo>
                  <a:pt x="452613" y="36980"/>
                  <a:pt x="443305" y="40009"/>
                  <a:pt x="435281" y="44824"/>
                </a:cubicBezTo>
                <a:cubicBezTo>
                  <a:pt x="418794" y="54716"/>
                  <a:pt x="410936" y="75257"/>
                  <a:pt x="399771" y="89213"/>
                </a:cubicBezTo>
                <a:cubicBezTo>
                  <a:pt x="394542" y="95749"/>
                  <a:pt x="387934" y="101050"/>
                  <a:pt x="382015" y="106968"/>
                </a:cubicBezTo>
                <a:cubicBezTo>
                  <a:pt x="353879" y="64764"/>
                  <a:pt x="367633" y="90455"/>
                  <a:pt x="346504" y="27069"/>
                </a:cubicBezTo>
                <a:lnTo>
                  <a:pt x="337627" y="436"/>
                </a:lnTo>
                <a:cubicBezTo>
                  <a:pt x="302116" y="3395"/>
                  <a:pt x="262967" y="-6622"/>
                  <a:pt x="231095" y="9314"/>
                </a:cubicBezTo>
                <a:cubicBezTo>
                  <a:pt x="214355" y="17684"/>
                  <a:pt x="213339" y="62580"/>
                  <a:pt x="213339" y="62580"/>
                </a:cubicBezTo>
                <a:cubicBezTo>
                  <a:pt x="216298" y="80335"/>
                  <a:pt x="222217" y="97846"/>
                  <a:pt x="222217" y="115846"/>
                </a:cubicBezTo>
                <a:cubicBezTo>
                  <a:pt x="222217" y="128047"/>
                  <a:pt x="225025" y="147850"/>
                  <a:pt x="213339" y="151356"/>
                </a:cubicBezTo>
                <a:cubicBezTo>
                  <a:pt x="187672" y="159056"/>
                  <a:pt x="160073" y="145438"/>
                  <a:pt x="133440" y="142479"/>
                </a:cubicBezTo>
                <a:cubicBezTo>
                  <a:pt x="127522" y="133601"/>
                  <a:pt x="122629" y="123947"/>
                  <a:pt x="115685" y="115846"/>
                </a:cubicBezTo>
                <a:cubicBezTo>
                  <a:pt x="104791" y="103136"/>
                  <a:pt x="80174" y="80335"/>
                  <a:pt x="80174" y="80335"/>
                </a:cubicBezTo>
                <a:cubicBezTo>
                  <a:pt x="74256" y="89213"/>
                  <a:pt x="66752" y="97218"/>
                  <a:pt x="62419" y="106968"/>
                </a:cubicBezTo>
                <a:cubicBezTo>
                  <a:pt x="54818" y="124071"/>
                  <a:pt x="44664" y="160234"/>
                  <a:pt x="44664" y="160234"/>
                </a:cubicBezTo>
                <a:cubicBezTo>
                  <a:pt x="54413" y="208980"/>
                  <a:pt x="61432" y="219750"/>
                  <a:pt x="44664" y="275644"/>
                </a:cubicBezTo>
                <a:cubicBezTo>
                  <a:pt x="42259" y="283661"/>
                  <a:pt x="32137" y="286863"/>
                  <a:pt x="26908" y="293399"/>
                </a:cubicBezTo>
                <a:cubicBezTo>
                  <a:pt x="21495" y="300165"/>
                  <a:pt x="-2850" y="334164"/>
                  <a:pt x="275" y="346665"/>
                </a:cubicBezTo>
                <a:cubicBezTo>
                  <a:pt x="1880" y="353085"/>
                  <a:pt x="7674" y="359981"/>
                  <a:pt x="18031" y="364420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20794511">
            <a:off x="5948605" y="3776194"/>
            <a:ext cx="710213" cy="634328"/>
          </a:xfrm>
          <a:custGeom>
            <a:avLst/>
            <a:gdLst>
              <a:gd name="connsiteX0" fmla="*/ 648070 w 710213"/>
              <a:gd name="connsiteY0" fmla="*/ 248575 h 523783"/>
              <a:gd name="connsiteX1" fmla="*/ 621437 w 710213"/>
              <a:gd name="connsiteY1" fmla="*/ 292963 h 523783"/>
              <a:gd name="connsiteX2" fmla="*/ 594804 w 710213"/>
              <a:gd name="connsiteY2" fmla="*/ 301841 h 523783"/>
              <a:gd name="connsiteX3" fmla="*/ 550415 w 710213"/>
              <a:gd name="connsiteY3" fmla="*/ 337352 h 523783"/>
              <a:gd name="connsiteX4" fmla="*/ 523782 w 710213"/>
              <a:gd name="connsiteY4" fmla="*/ 355107 h 523783"/>
              <a:gd name="connsiteX5" fmla="*/ 470516 w 710213"/>
              <a:gd name="connsiteY5" fmla="*/ 426129 h 523783"/>
              <a:gd name="connsiteX6" fmla="*/ 417250 w 710213"/>
              <a:gd name="connsiteY6" fmla="*/ 461639 h 523783"/>
              <a:gd name="connsiteX7" fmla="*/ 372862 w 710213"/>
              <a:gd name="connsiteY7" fmla="*/ 497150 h 523783"/>
              <a:gd name="connsiteX8" fmla="*/ 319596 w 710213"/>
              <a:gd name="connsiteY8" fmla="*/ 514905 h 523783"/>
              <a:gd name="connsiteX9" fmla="*/ 292963 w 710213"/>
              <a:gd name="connsiteY9" fmla="*/ 523783 h 523783"/>
              <a:gd name="connsiteX10" fmla="*/ 115410 w 710213"/>
              <a:gd name="connsiteY10" fmla="*/ 514905 h 523783"/>
              <a:gd name="connsiteX11" fmla="*/ 62144 w 710213"/>
              <a:gd name="connsiteY11" fmla="*/ 497150 h 523783"/>
              <a:gd name="connsiteX12" fmla="*/ 44388 w 710213"/>
              <a:gd name="connsiteY12" fmla="*/ 479395 h 523783"/>
              <a:gd name="connsiteX13" fmla="*/ 17755 w 710213"/>
              <a:gd name="connsiteY13" fmla="*/ 435006 h 523783"/>
              <a:gd name="connsiteX14" fmla="*/ 8878 w 710213"/>
              <a:gd name="connsiteY14" fmla="*/ 399495 h 523783"/>
              <a:gd name="connsiteX15" fmla="*/ 0 w 710213"/>
              <a:gd name="connsiteY15" fmla="*/ 372862 h 523783"/>
              <a:gd name="connsiteX16" fmla="*/ 17755 w 710213"/>
              <a:gd name="connsiteY16" fmla="*/ 292963 h 523783"/>
              <a:gd name="connsiteX17" fmla="*/ 35511 w 710213"/>
              <a:gd name="connsiteY17" fmla="*/ 275208 h 523783"/>
              <a:gd name="connsiteX18" fmla="*/ 44388 w 710213"/>
              <a:gd name="connsiteY18" fmla="*/ 248575 h 523783"/>
              <a:gd name="connsiteX19" fmla="*/ 71021 w 710213"/>
              <a:gd name="connsiteY19" fmla="*/ 221942 h 523783"/>
              <a:gd name="connsiteX20" fmla="*/ 97654 w 710213"/>
              <a:gd name="connsiteY20" fmla="*/ 204187 h 523783"/>
              <a:gd name="connsiteX21" fmla="*/ 195309 w 710213"/>
              <a:gd name="connsiteY21" fmla="*/ 186431 h 523783"/>
              <a:gd name="connsiteX22" fmla="*/ 177553 w 710213"/>
              <a:gd name="connsiteY22" fmla="*/ 168676 h 523783"/>
              <a:gd name="connsiteX23" fmla="*/ 150920 w 710213"/>
              <a:gd name="connsiteY23" fmla="*/ 150921 h 523783"/>
              <a:gd name="connsiteX24" fmla="*/ 142043 w 710213"/>
              <a:gd name="connsiteY24" fmla="*/ 124288 h 523783"/>
              <a:gd name="connsiteX25" fmla="*/ 150920 w 710213"/>
              <a:gd name="connsiteY25" fmla="*/ 71022 h 523783"/>
              <a:gd name="connsiteX26" fmla="*/ 168676 w 710213"/>
              <a:gd name="connsiteY26" fmla="*/ 53266 h 523783"/>
              <a:gd name="connsiteX27" fmla="*/ 213064 w 710213"/>
              <a:gd name="connsiteY27" fmla="*/ 0 h 523783"/>
              <a:gd name="connsiteX28" fmla="*/ 381740 w 710213"/>
              <a:gd name="connsiteY28" fmla="*/ 8878 h 523783"/>
              <a:gd name="connsiteX29" fmla="*/ 461639 w 710213"/>
              <a:gd name="connsiteY29" fmla="*/ 53266 h 523783"/>
              <a:gd name="connsiteX30" fmla="*/ 488272 w 710213"/>
              <a:gd name="connsiteY30" fmla="*/ 62144 h 523783"/>
              <a:gd name="connsiteX31" fmla="*/ 541538 w 710213"/>
              <a:gd name="connsiteY31" fmla="*/ 88777 h 523783"/>
              <a:gd name="connsiteX32" fmla="*/ 568171 w 710213"/>
              <a:gd name="connsiteY32" fmla="*/ 79899 h 523783"/>
              <a:gd name="connsiteX33" fmla="*/ 594804 w 710213"/>
              <a:gd name="connsiteY33" fmla="*/ 26633 h 523783"/>
              <a:gd name="connsiteX34" fmla="*/ 621437 w 710213"/>
              <a:gd name="connsiteY34" fmla="*/ 8878 h 523783"/>
              <a:gd name="connsiteX35" fmla="*/ 648070 w 710213"/>
              <a:gd name="connsiteY35" fmla="*/ 17756 h 523783"/>
              <a:gd name="connsiteX36" fmla="*/ 674703 w 710213"/>
              <a:gd name="connsiteY36" fmla="*/ 106532 h 523783"/>
              <a:gd name="connsiteX37" fmla="*/ 692458 w 710213"/>
              <a:gd name="connsiteY37" fmla="*/ 159798 h 523783"/>
              <a:gd name="connsiteX38" fmla="*/ 710213 w 710213"/>
              <a:gd name="connsiteY38" fmla="*/ 230820 h 523783"/>
              <a:gd name="connsiteX39" fmla="*/ 648070 w 710213"/>
              <a:gd name="connsiteY39" fmla="*/ 248575 h 52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10213" h="523783">
                <a:moveTo>
                  <a:pt x="648070" y="248575"/>
                </a:moveTo>
                <a:cubicBezTo>
                  <a:pt x="639192" y="263371"/>
                  <a:pt x="633638" y="280762"/>
                  <a:pt x="621437" y="292963"/>
                </a:cubicBezTo>
                <a:cubicBezTo>
                  <a:pt x="614820" y="299580"/>
                  <a:pt x="603174" y="297656"/>
                  <a:pt x="594804" y="301841"/>
                </a:cubicBezTo>
                <a:cubicBezTo>
                  <a:pt x="558369" y="320058"/>
                  <a:pt x="577941" y="315331"/>
                  <a:pt x="550415" y="337352"/>
                </a:cubicBezTo>
                <a:cubicBezTo>
                  <a:pt x="542083" y="344017"/>
                  <a:pt x="532660" y="349189"/>
                  <a:pt x="523782" y="355107"/>
                </a:cubicBezTo>
                <a:cubicBezTo>
                  <a:pt x="511540" y="373470"/>
                  <a:pt x="492413" y="409706"/>
                  <a:pt x="470516" y="426129"/>
                </a:cubicBezTo>
                <a:cubicBezTo>
                  <a:pt x="453445" y="438932"/>
                  <a:pt x="432339" y="446550"/>
                  <a:pt x="417250" y="461639"/>
                </a:cubicBezTo>
                <a:cubicBezTo>
                  <a:pt x="402492" y="476398"/>
                  <a:pt x="393022" y="488190"/>
                  <a:pt x="372862" y="497150"/>
                </a:cubicBezTo>
                <a:cubicBezTo>
                  <a:pt x="355759" y="504751"/>
                  <a:pt x="337351" y="508987"/>
                  <a:pt x="319596" y="514905"/>
                </a:cubicBezTo>
                <a:lnTo>
                  <a:pt x="292963" y="523783"/>
                </a:lnTo>
                <a:cubicBezTo>
                  <a:pt x="233779" y="520824"/>
                  <a:pt x="174278" y="521697"/>
                  <a:pt x="115410" y="514905"/>
                </a:cubicBezTo>
                <a:cubicBezTo>
                  <a:pt x="96818" y="512760"/>
                  <a:pt x="62144" y="497150"/>
                  <a:pt x="62144" y="497150"/>
                </a:cubicBezTo>
                <a:cubicBezTo>
                  <a:pt x="56225" y="491232"/>
                  <a:pt x="48694" y="486572"/>
                  <a:pt x="44388" y="479395"/>
                </a:cubicBezTo>
                <a:cubicBezTo>
                  <a:pt x="9812" y="421769"/>
                  <a:pt x="62747" y="479998"/>
                  <a:pt x="17755" y="435006"/>
                </a:cubicBezTo>
                <a:cubicBezTo>
                  <a:pt x="14796" y="423169"/>
                  <a:pt x="12230" y="411227"/>
                  <a:pt x="8878" y="399495"/>
                </a:cubicBezTo>
                <a:cubicBezTo>
                  <a:pt x="6307" y="390497"/>
                  <a:pt x="0" y="382220"/>
                  <a:pt x="0" y="372862"/>
                </a:cubicBezTo>
                <a:cubicBezTo>
                  <a:pt x="0" y="365098"/>
                  <a:pt x="8601" y="308219"/>
                  <a:pt x="17755" y="292963"/>
                </a:cubicBezTo>
                <a:cubicBezTo>
                  <a:pt x="22061" y="285786"/>
                  <a:pt x="29592" y="281126"/>
                  <a:pt x="35511" y="275208"/>
                </a:cubicBezTo>
                <a:cubicBezTo>
                  <a:pt x="38470" y="266330"/>
                  <a:pt x="39197" y="256361"/>
                  <a:pt x="44388" y="248575"/>
                </a:cubicBezTo>
                <a:cubicBezTo>
                  <a:pt x="51352" y="238129"/>
                  <a:pt x="61376" y="229979"/>
                  <a:pt x="71021" y="221942"/>
                </a:cubicBezTo>
                <a:cubicBezTo>
                  <a:pt x="79218" y="215112"/>
                  <a:pt x="88111" y="208959"/>
                  <a:pt x="97654" y="204187"/>
                </a:cubicBezTo>
                <a:cubicBezTo>
                  <a:pt x="125026" y="190501"/>
                  <a:pt x="170823" y="189492"/>
                  <a:pt x="195309" y="186431"/>
                </a:cubicBezTo>
                <a:cubicBezTo>
                  <a:pt x="189390" y="180513"/>
                  <a:pt x="184089" y="173905"/>
                  <a:pt x="177553" y="168676"/>
                </a:cubicBezTo>
                <a:cubicBezTo>
                  <a:pt x="169221" y="162011"/>
                  <a:pt x="157585" y="159253"/>
                  <a:pt x="150920" y="150921"/>
                </a:cubicBezTo>
                <a:cubicBezTo>
                  <a:pt x="145074" y="143614"/>
                  <a:pt x="145002" y="133166"/>
                  <a:pt x="142043" y="124288"/>
                </a:cubicBezTo>
                <a:cubicBezTo>
                  <a:pt x="145002" y="106533"/>
                  <a:pt x="144600" y="87876"/>
                  <a:pt x="150920" y="71022"/>
                </a:cubicBezTo>
                <a:cubicBezTo>
                  <a:pt x="153859" y="63185"/>
                  <a:pt x="163447" y="59802"/>
                  <a:pt x="168676" y="53266"/>
                </a:cubicBezTo>
                <a:cubicBezTo>
                  <a:pt x="218116" y="-8534"/>
                  <a:pt x="149798" y="63266"/>
                  <a:pt x="213064" y="0"/>
                </a:cubicBezTo>
                <a:cubicBezTo>
                  <a:pt x="269289" y="2959"/>
                  <a:pt x="325668" y="3780"/>
                  <a:pt x="381740" y="8878"/>
                </a:cubicBezTo>
                <a:cubicBezTo>
                  <a:pt x="418549" y="12224"/>
                  <a:pt x="423544" y="40567"/>
                  <a:pt x="461639" y="53266"/>
                </a:cubicBezTo>
                <a:cubicBezTo>
                  <a:pt x="470517" y="56225"/>
                  <a:pt x="479902" y="57959"/>
                  <a:pt x="488272" y="62144"/>
                </a:cubicBezTo>
                <a:cubicBezTo>
                  <a:pt x="557111" y="96563"/>
                  <a:pt x="474595" y="66462"/>
                  <a:pt x="541538" y="88777"/>
                </a:cubicBezTo>
                <a:cubicBezTo>
                  <a:pt x="550416" y="85818"/>
                  <a:pt x="560864" y="85745"/>
                  <a:pt x="568171" y="79899"/>
                </a:cubicBezTo>
                <a:cubicBezTo>
                  <a:pt x="609747" y="46638"/>
                  <a:pt x="566212" y="62372"/>
                  <a:pt x="594804" y="26633"/>
                </a:cubicBezTo>
                <a:cubicBezTo>
                  <a:pt x="601469" y="18302"/>
                  <a:pt x="612559" y="14796"/>
                  <a:pt x="621437" y="8878"/>
                </a:cubicBezTo>
                <a:cubicBezTo>
                  <a:pt x="630315" y="11837"/>
                  <a:pt x="642631" y="10141"/>
                  <a:pt x="648070" y="17756"/>
                </a:cubicBezTo>
                <a:cubicBezTo>
                  <a:pt x="658891" y="32905"/>
                  <a:pt x="668321" y="85260"/>
                  <a:pt x="674703" y="106532"/>
                </a:cubicBezTo>
                <a:cubicBezTo>
                  <a:pt x="680081" y="124458"/>
                  <a:pt x="688787" y="141446"/>
                  <a:pt x="692458" y="159798"/>
                </a:cubicBezTo>
                <a:cubicBezTo>
                  <a:pt x="703171" y="213363"/>
                  <a:pt x="696565" y="189872"/>
                  <a:pt x="710213" y="230820"/>
                </a:cubicBezTo>
                <a:lnTo>
                  <a:pt x="648070" y="248575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4563" y="5229200"/>
            <a:ext cx="7100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Веселый снеговик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45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1626E-6 L -0.33854 3.9162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4.67268E-7 L -0.39966 -0.021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82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4.67268E-7 L -0.38768 -0.021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84687E-6 L -0.35434 -0.058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2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75341E-6 L -0.36667 -0.095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4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1319 L -0.44896 -0.13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8" y="-6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01434E-7 L -0.28212 -0.105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-5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23317E-6 L -0.56181 -0.177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0" y="-8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9.71548E-7 L -0.42587 -0.1168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-5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2105 L -0.3882 -0.1279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0" y="-7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5303" y="2967335"/>
            <a:ext cx="399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Васян\Desktop\спасибо\1127030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703" y="4005064"/>
            <a:ext cx="8858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http://www.razumniki.ru/zimnie_zabavy_progulki_zimoy.html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26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/>
              <a:t>Используемые источники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359403"/>
            <a:ext cx="278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>
                <a:hlinkClick r:id="rId3"/>
              </a:rPr>
              <a:t>www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tochkagif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116" y="28455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err</a:t>
            </a:r>
            <a:r>
              <a:rPr lang="ru-RU" dirty="0" smtClean="0"/>
              <a:t>404.</a:t>
            </a:r>
            <a:r>
              <a:rPr lang="en-US" dirty="0" err="1" smtClean="0"/>
              <a:t>ru</a:t>
            </a:r>
            <a:r>
              <a:rPr lang="ru-RU" dirty="0" smtClean="0"/>
              <a:t>/</a:t>
            </a:r>
            <a:r>
              <a:rPr lang="en-US" dirty="0" err="1" smtClean="0"/>
              <a:t>krugozor</a:t>
            </a:r>
            <a:r>
              <a:rPr lang="ru-RU" dirty="0" smtClean="0"/>
              <a:t>/</a:t>
            </a:r>
            <a:r>
              <a:rPr lang="en-US" dirty="0" err="1" smtClean="0"/>
              <a:t>novogodnie</a:t>
            </a:r>
            <a:r>
              <a:rPr lang="ru-RU" dirty="0" smtClean="0"/>
              <a:t>-</a:t>
            </a:r>
            <a:r>
              <a:rPr lang="en-US" dirty="0" err="1" smtClean="0"/>
              <a:t>snegiviki</a:t>
            </a:r>
            <a:r>
              <a:rPr lang="ru-RU" dirty="0" smtClean="0"/>
              <a:t>-</a:t>
            </a:r>
            <a:r>
              <a:rPr lang="en-US" dirty="0" err="1" smtClean="0"/>
              <a:t>foto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552757"/>
            <a:ext cx="26016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Фото из личного архива.</a:t>
            </a:r>
            <a:endParaRPr lang="ru-RU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235</TotalTime>
  <Words>64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Непосредственно образовательная деятельность  по художественному творчеству.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Непосредственно образовательная деятельность по </dc:title>
  <dc:creator>Васян</dc:creator>
  <cp:lastModifiedBy>RePack by Diakov</cp:lastModifiedBy>
  <cp:revision>28</cp:revision>
  <dcterms:created xsi:type="dcterms:W3CDTF">2013-12-11T15:08:41Z</dcterms:created>
  <dcterms:modified xsi:type="dcterms:W3CDTF">2015-02-15T14:48:28Z</dcterms:modified>
</cp:coreProperties>
</file>