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85" autoAdjust="0"/>
    <p:restoredTop sz="94660"/>
  </p:normalViewPr>
  <p:slideViewPr>
    <p:cSldViewPr>
      <p:cViewPr varScale="1">
        <p:scale>
          <a:sx n="74" d="100"/>
          <a:sy n="74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0138888888888888"/>
          <c:y val="0.12221159680945175"/>
          <c:w val="0.80138888888888893"/>
          <c:h val="0.737684586084121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Система образовательной деятельности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0" h="711200"/>
              <a:bevelB w="762000" h="711200"/>
            </a:sp3d>
          </c:spPr>
          <c:dPt>
            <c:idx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635000" h="711200"/>
                <a:bevelB w="762000" h="711200"/>
              </a:sp3d>
            </c:spPr>
          </c:dPt>
          <c:dPt>
            <c:idx val="1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635000" h="711200"/>
                <a:bevelB w="762000" h="711200"/>
              </a:sp3d>
            </c:spPr>
          </c:dPt>
          <c:dPt>
            <c:idx val="2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w="635000" h="711200"/>
                <a:bevelB w="762000" h="711200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711200"/>
                <a:bevelB w="762000" h="711200"/>
              </a:sp3d>
            </c:spPr>
          </c:dPt>
          <c:dPt>
            <c:idx val="5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w="635000" h="711200"/>
                <a:bevelB w="762000" h="711200"/>
              </a:sp3d>
            </c:spPr>
          </c:dPt>
          <c:dLbls>
            <c:dLbl>
              <c:idx val="0"/>
              <c:layout>
                <c:manualLayout>
                  <c:x val="-0.24729899387576573"/>
                  <c:y val="0.1169800919731831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1" dirty="0" smtClean="0">
                        <a:latin typeface="Arno Pro Caption" pitchFamily="18" charset="0"/>
                      </a:rPr>
                      <a:t>Познавательно</a:t>
                    </a:r>
                    <a:r>
                      <a:rPr lang="ru-RU" sz="1400" b="1" i="1" baseline="0" dirty="0" smtClean="0">
                        <a:latin typeface="Arno Pro Caption" pitchFamily="18" charset="0"/>
                      </a:rPr>
                      <a:t> речевое развитие (формирование элементарных математических представлений)</a:t>
                    </a:r>
                    <a:endParaRPr lang="en-US" sz="1400" b="1" i="1" dirty="0">
                      <a:latin typeface="Arno Pro Captio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0.20302777777777789"/>
                  <c:y val="-0.16572807229179928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1" dirty="0" smtClean="0">
                        <a:latin typeface="Arno Pro Caption" pitchFamily="18" charset="0"/>
                      </a:rPr>
                      <a:t>Социализация</a:t>
                    </a:r>
                    <a:r>
                      <a:rPr lang="ru-RU" sz="1400" b="1" i="1" baseline="0" dirty="0" smtClean="0">
                        <a:latin typeface="Arno Pro Caption" pitchFamily="18" charset="0"/>
                      </a:rPr>
                      <a:t> (Развитие игровой деятельности)</a:t>
                    </a:r>
                    <a:endParaRPr lang="en-US" sz="1400" b="1" i="1" dirty="0">
                      <a:latin typeface="Arno Pro Caption" pitchFamily="18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0.14015463692038488"/>
                  <c:y val="-0.3047931334488481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1" dirty="0" smtClean="0">
                        <a:latin typeface="Arno Pro Caption" pitchFamily="18" charset="0"/>
                      </a:rPr>
                      <a:t>Художественно</a:t>
                    </a:r>
                    <a:r>
                      <a:rPr lang="ru-RU" sz="1400" b="1" i="1" baseline="0" dirty="0" smtClean="0">
                        <a:latin typeface="Arno Pro Caption" pitchFamily="18" charset="0"/>
                      </a:rPr>
                      <a:t> эстетическое развитие (Лепка, аппликация, рисование)</a:t>
                    </a:r>
                    <a:endParaRPr lang="en-US" sz="1400" b="1" i="1" dirty="0">
                      <a:latin typeface="Arno Pro Caption" pitchFamily="18" charset="0"/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0.2100034448818901"/>
                  <c:y val="-0.14566300382368638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1" dirty="0" smtClean="0">
                        <a:latin typeface="Arno Pro Caption" pitchFamily="18" charset="0"/>
                      </a:rPr>
                      <a:t>Коммуникация</a:t>
                    </a:r>
                    <a:endParaRPr lang="en-US" sz="1400" b="1" i="1" dirty="0">
                      <a:latin typeface="Arno Pro Caption" pitchFamily="18" charset="0"/>
                    </a:endParaRP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400" b="1" i="1" dirty="0" smtClean="0">
                        <a:latin typeface="Arno Pro Caption" pitchFamily="18" charset="0"/>
                      </a:rPr>
                      <a:t>Чтение</a:t>
                    </a:r>
                    <a:r>
                      <a:rPr lang="ru-RU" sz="1400" b="1" i="1" baseline="0" dirty="0" smtClean="0">
                        <a:latin typeface="Arno Pro Caption" pitchFamily="18" charset="0"/>
                      </a:rPr>
                      <a:t> худ. литературы</a:t>
                    </a:r>
                    <a:endParaRPr lang="en-US" sz="1400" b="1" i="1" dirty="0">
                      <a:latin typeface="Arno Pro Caption" pitchFamily="18" charset="0"/>
                    </a:endParaRPr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400" b="1" i="1" dirty="0" smtClean="0">
                        <a:latin typeface="Arno Pro Caption" pitchFamily="18" charset="0"/>
                      </a:rPr>
                      <a:t>Безопасность</a:t>
                    </a:r>
                    <a:endParaRPr lang="en-US" sz="1400" b="1" i="1" dirty="0">
                      <a:latin typeface="Arno Pro Caption" pitchFamily="18" charset="0"/>
                    </a:endParaRP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Кв.5</c:v>
                </c:pt>
                <c:pt idx="5">
                  <c:v>Кв.6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6.2</c:v>
                </c:pt>
                <c:pt idx="1">
                  <c:v>5.2</c:v>
                </c:pt>
                <c:pt idx="2">
                  <c:v>4.3</c:v>
                </c:pt>
                <c:pt idx="3">
                  <c:v>4</c:v>
                </c:pt>
                <c:pt idx="4">
                  <c:v>2.5</c:v>
                </c:pt>
                <c:pt idx="5">
                  <c:v>3</c:v>
                </c:pt>
              </c:numCache>
            </c:numRef>
          </c:val>
        </c:ser>
      </c:pie3DChart>
    </c:plotArea>
    <c:plotVisOnly val="1"/>
  </c:chart>
  <c:spPr>
    <a:scene3d>
      <a:camera prst="orthographicFront"/>
      <a:lightRig rig="threePt" dir="t"/>
    </a:scene3d>
    <a:sp3d>
      <a:bevelT w="635000"/>
    </a:sp3d>
  </c:spPr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BE88-381D-4027-880B-4D9B4ADBBAF6}" type="datetimeFigureOut">
              <a:rPr lang="ru-RU" smtClean="0"/>
              <a:pPr/>
              <a:t>08.01.2013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3ACF-E949-405D-A0CB-09A607E0E8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BE88-381D-4027-880B-4D9B4ADBBAF6}" type="datetimeFigureOut">
              <a:rPr lang="ru-RU" smtClean="0"/>
              <a:pPr/>
              <a:t>08.01.2013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3ACF-E949-405D-A0CB-09A607E0E8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BE88-381D-4027-880B-4D9B4ADBBAF6}" type="datetimeFigureOut">
              <a:rPr lang="ru-RU" smtClean="0"/>
              <a:pPr/>
              <a:t>08.01.2013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3ACF-E949-405D-A0CB-09A607E0E8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BE88-381D-4027-880B-4D9B4ADBBAF6}" type="datetimeFigureOut">
              <a:rPr lang="ru-RU" smtClean="0"/>
              <a:pPr/>
              <a:t>08.01.2013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3ACF-E949-405D-A0CB-09A607E0E8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BE88-381D-4027-880B-4D9B4ADBBAF6}" type="datetimeFigureOut">
              <a:rPr lang="ru-RU" smtClean="0"/>
              <a:pPr/>
              <a:t>08.01.2013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3ACF-E949-405D-A0CB-09A607E0E8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BE88-381D-4027-880B-4D9B4ADBBAF6}" type="datetimeFigureOut">
              <a:rPr lang="ru-RU" smtClean="0"/>
              <a:pPr/>
              <a:t>08.01.2013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3ACF-E949-405D-A0CB-09A607E0E8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BE88-381D-4027-880B-4D9B4ADBBAF6}" type="datetimeFigureOut">
              <a:rPr lang="ru-RU" smtClean="0"/>
              <a:pPr/>
              <a:t>08.01.2013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3ACF-E949-405D-A0CB-09A607E0E8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BE88-381D-4027-880B-4D9B4ADBBAF6}" type="datetimeFigureOut">
              <a:rPr lang="ru-RU" smtClean="0"/>
              <a:pPr/>
              <a:t>08.01.2013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3ACF-E949-405D-A0CB-09A607E0E8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BE88-381D-4027-880B-4D9B4ADBBAF6}" type="datetimeFigureOut">
              <a:rPr lang="ru-RU" smtClean="0"/>
              <a:pPr/>
              <a:t>08.01.2013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3ACF-E949-405D-A0CB-09A607E0E8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BE88-381D-4027-880B-4D9B4ADBBAF6}" type="datetimeFigureOut">
              <a:rPr lang="ru-RU" smtClean="0"/>
              <a:pPr/>
              <a:t>08.01.2013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3ACF-E949-405D-A0CB-09A607E0E8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BE88-381D-4027-880B-4D9B4ADBBAF6}" type="datetimeFigureOut">
              <a:rPr lang="ru-RU" smtClean="0"/>
              <a:pPr/>
              <a:t>08.01.2013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3ACF-E949-405D-A0CB-09A607E0E8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9BE88-381D-4027-880B-4D9B4ADBBAF6}" type="datetimeFigureOut">
              <a:rPr lang="ru-RU" smtClean="0"/>
              <a:pPr/>
              <a:t>08.01.2013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B3ACF-E949-405D-A0CB-09A607E0E8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7772400" cy="1470025"/>
          </a:xfrm>
        </p:spPr>
        <p:txBody>
          <a:bodyPr/>
          <a:lstStyle/>
          <a:p>
            <a:r>
              <a:rPr lang="ru-RU" b="1" i="1" dirty="0" smtClean="0">
                <a:latin typeface="Arno Pro Caption" pitchFamily="18" charset="0"/>
              </a:rPr>
              <a:t>Виды спорта.</a:t>
            </a:r>
            <a:endParaRPr lang="ru-RU" b="1" i="1" dirty="0">
              <a:latin typeface="Arno Pro Captio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786322"/>
            <a:ext cx="6400800" cy="1752600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tx1"/>
                </a:solidFill>
                <a:latin typeface="Arno Pro Caption" pitchFamily="18" charset="0"/>
              </a:rPr>
              <a:t>Презентацию подготовила</a:t>
            </a:r>
          </a:p>
          <a:p>
            <a:r>
              <a:rPr lang="ru-RU" sz="1800" b="1" i="1" dirty="0">
                <a:solidFill>
                  <a:schemeClr val="tx1"/>
                </a:solidFill>
                <a:latin typeface="Arno Pro Caption" pitchFamily="18" charset="0"/>
              </a:rPr>
              <a:t>в</a:t>
            </a:r>
            <a:r>
              <a:rPr lang="ru-RU" sz="1800" b="1" i="1" dirty="0" smtClean="0">
                <a:solidFill>
                  <a:schemeClr val="tx1"/>
                </a:solidFill>
                <a:latin typeface="Arno Pro Caption" pitchFamily="18" charset="0"/>
              </a:rPr>
              <a:t>оспитатель подготовительной группы </a:t>
            </a:r>
          </a:p>
          <a:p>
            <a:r>
              <a:rPr lang="ru-RU" sz="1800" b="1" i="1" dirty="0" smtClean="0">
                <a:solidFill>
                  <a:schemeClr val="tx1"/>
                </a:solidFill>
                <a:latin typeface="Arno Pro Caption" pitchFamily="18" charset="0"/>
              </a:rPr>
              <a:t>47 детского сада </a:t>
            </a:r>
          </a:p>
          <a:p>
            <a:r>
              <a:rPr lang="ru-RU" sz="1800" b="1" i="1" dirty="0" smtClean="0">
                <a:solidFill>
                  <a:schemeClr val="tx1"/>
                </a:solidFill>
                <a:latin typeface="Arno Pro Caption" pitchFamily="18" charset="0"/>
              </a:rPr>
              <a:t>Виктория Викторовна Костылёва</a:t>
            </a:r>
            <a:endParaRPr lang="ru-RU" sz="1800" b="1" i="1" dirty="0">
              <a:solidFill>
                <a:schemeClr val="tx1"/>
              </a:solidFill>
              <a:latin typeface="Arno Pro Captio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no Pro Caption" pitchFamily="18" charset="0"/>
              </a:rPr>
              <a:t>Водное поло</a:t>
            </a:r>
            <a:endParaRPr lang="ru-RU" b="1" i="1" dirty="0">
              <a:latin typeface="Arno Pro Caption" pitchFamily="18" charset="0"/>
            </a:endParaRPr>
          </a:p>
        </p:txBody>
      </p:sp>
      <p:pic>
        <p:nvPicPr>
          <p:cNvPr id="4" name="Содержимое 3" descr="водное поло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857364"/>
            <a:ext cx="4494157" cy="3370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900915" y="2285992"/>
            <a:ext cx="42430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Arno Pro Caption" pitchFamily="18" charset="0"/>
              </a:rPr>
              <a:t>Водное</a:t>
            </a:r>
            <a:r>
              <a:rPr lang="ru-RU" b="1" i="1" dirty="0">
                <a:latin typeface="Arno Pro Caption" pitchFamily="18" charset="0"/>
              </a:rPr>
              <a:t> </a:t>
            </a:r>
            <a:r>
              <a:rPr lang="ru-RU" b="1" i="1" dirty="0" smtClean="0">
                <a:latin typeface="Arno Pro Caption" pitchFamily="18" charset="0"/>
              </a:rPr>
              <a:t>поло</a:t>
            </a:r>
            <a:r>
              <a:rPr lang="ru-RU" b="1" i="1" dirty="0">
                <a:latin typeface="Arno Pro Caption" pitchFamily="18" charset="0"/>
              </a:rPr>
              <a:t> — командный вид спорта </a:t>
            </a:r>
            <a:endParaRPr lang="ru-RU" b="1" i="1" dirty="0" smtClean="0">
              <a:latin typeface="Arno Pro Caption" pitchFamily="18" charset="0"/>
            </a:endParaRPr>
          </a:p>
          <a:p>
            <a:r>
              <a:rPr lang="ru-RU" b="1" i="1" dirty="0" smtClean="0">
                <a:latin typeface="Arno Pro Caption" pitchFamily="18" charset="0"/>
              </a:rPr>
              <a:t>с </a:t>
            </a:r>
            <a:r>
              <a:rPr lang="ru-RU" b="1" i="1" dirty="0">
                <a:latin typeface="Arno Pro Caption" pitchFamily="18" charset="0"/>
              </a:rPr>
              <a:t>мячом, </a:t>
            </a:r>
            <a:endParaRPr lang="ru-RU" b="1" i="1" dirty="0" smtClean="0">
              <a:latin typeface="Arno Pro Caption" pitchFamily="18" charset="0"/>
            </a:endParaRPr>
          </a:p>
          <a:p>
            <a:r>
              <a:rPr lang="ru-RU" b="1" i="1" dirty="0" smtClean="0">
                <a:latin typeface="Arno Pro Caption" pitchFamily="18" charset="0"/>
              </a:rPr>
              <a:t>в </a:t>
            </a:r>
            <a:r>
              <a:rPr lang="ru-RU" b="1" i="1" dirty="0">
                <a:latin typeface="Arno Pro Caption" pitchFamily="18" charset="0"/>
              </a:rPr>
              <a:t>котором две команды </a:t>
            </a:r>
            <a:r>
              <a:rPr lang="ru-RU" b="1" i="1" dirty="0" smtClean="0">
                <a:latin typeface="Arno Pro Caption" pitchFamily="18" charset="0"/>
              </a:rPr>
              <a:t>стараются</a:t>
            </a:r>
          </a:p>
          <a:p>
            <a:r>
              <a:rPr lang="ru-RU" b="1" i="1" dirty="0" smtClean="0">
                <a:latin typeface="Arno Pro Caption" pitchFamily="18" charset="0"/>
              </a:rPr>
              <a:t> </a:t>
            </a:r>
            <a:r>
              <a:rPr lang="ru-RU" b="1" i="1" dirty="0">
                <a:latin typeface="Arno Pro Caption" pitchFamily="18" charset="0"/>
              </a:rPr>
              <a:t>забросить мяч (забить гол) в ворота </a:t>
            </a:r>
            <a:endParaRPr lang="ru-RU" b="1" i="1" dirty="0" smtClean="0">
              <a:latin typeface="Arno Pro Caption" pitchFamily="18" charset="0"/>
            </a:endParaRPr>
          </a:p>
          <a:p>
            <a:r>
              <a:rPr lang="ru-RU" b="1" i="1" dirty="0" smtClean="0">
                <a:latin typeface="Arno Pro Caption" pitchFamily="18" charset="0"/>
              </a:rPr>
              <a:t>соперника.</a:t>
            </a:r>
          </a:p>
          <a:p>
            <a:r>
              <a:rPr lang="ru-RU" b="1" i="1" dirty="0" smtClean="0">
                <a:latin typeface="Arno Pro Caption" pitchFamily="18" charset="0"/>
              </a:rPr>
              <a:t> </a:t>
            </a:r>
            <a:r>
              <a:rPr lang="ru-RU" b="1" i="1" dirty="0">
                <a:latin typeface="Arno Pro Caption" pitchFamily="18" charset="0"/>
              </a:rPr>
              <a:t>Игра при этом проходит в бассейне </a:t>
            </a:r>
            <a:endParaRPr lang="ru-RU" b="1" i="1" dirty="0" smtClean="0">
              <a:latin typeface="Arno Pro Caption" pitchFamily="18" charset="0"/>
            </a:endParaRPr>
          </a:p>
          <a:p>
            <a:r>
              <a:rPr lang="ru-RU" b="1" i="1" dirty="0" smtClean="0">
                <a:latin typeface="Arno Pro Caption" pitchFamily="18" charset="0"/>
              </a:rPr>
              <a:t>с водой.</a:t>
            </a:r>
            <a:endParaRPr lang="ru-RU" b="1" i="1" dirty="0">
              <a:latin typeface="Arno Pro Captio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no Pro Caption" pitchFamily="18" charset="0"/>
              </a:rPr>
              <a:t>Плавание</a:t>
            </a:r>
            <a:endParaRPr lang="ru-RU" b="1" i="1" dirty="0">
              <a:latin typeface="Arno Pro Caption" pitchFamily="18" charset="0"/>
            </a:endParaRPr>
          </a:p>
        </p:txBody>
      </p:sp>
      <p:pic>
        <p:nvPicPr>
          <p:cNvPr id="4" name="Содержимое 3" descr="плавание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928802"/>
            <a:ext cx="4929222" cy="3273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572132" y="2285992"/>
            <a:ext cx="32512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Arno Pro Caption" pitchFamily="18" charset="0"/>
              </a:rPr>
              <a:t>Плавание — вид спорта</a:t>
            </a:r>
            <a:r>
              <a:rPr lang="ru-RU" b="1" i="1" dirty="0" smtClean="0">
                <a:latin typeface="Arno Pro Caption" pitchFamily="18" charset="0"/>
              </a:rPr>
              <a:t>,</a:t>
            </a:r>
          </a:p>
          <a:p>
            <a:r>
              <a:rPr lang="ru-RU" b="1" i="1" dirty="0" smtClean="0">
                <a:latin typeface="Arno Pro Caption" pitchFamily="18" charset="0"/>
              </a:rPr>
              <a:t> заключающаяся</a:t>
            </a:r>
          </a:p>
          <a:p>
            <a:r>
              <a:rPr lang="ru-RU" b="1" i="1" dirty="0" smtClean="0">
                <a:latin typeface="Arno Pro Caption" pitchFamily="18" charset="0"/>
              </a:rPr>
              <a:t> </a:t>
            </a:r>
            <a:r>
              <a:rPr lang="ru-RU" b="1" i="1" dirty="0">
                <a:latin typeface="Arno Pro Caption" pitchFamily="18" charset="0"/>
              </a:rPr>
              <a:t>в преодолении вплавь за </a:t>
            </a:r>
            <a:r>
              <a:rPr lang="ru-RU" b="1" i="1" dirty="0" smtClean="0">
                <a:latin typeface="Arno Pro Caption" pitchFamily="18" charset="0"/>
              </a:rPr>
              <a:t>время</a:t>
            </a:r>
          </a:p>
          <a:p>
            <a:r>
              <a:rPr lang="ru-RU" b="1" i="1" dirty="0" smtClean="0">
                <a:latin typeface="Arno Pro Caption" pitchFamily="18" charset="0"/>
              </a:rPr>
              <a:t> различные</a:t>
            </a:r>
          </a:p>
          <a:p>
            <a:r>
              <a:rPr lang="ru-RU" b="1" i="1" dirty="0" smtClean="0">
                <a:latin typeface="Arno Pro Caption" pitchFamily="18" charset="0"/>
              </a:rPr>
              <a:t> </a:t>
            </a:r>
            <a:r>
              <a:rPr lang="ru-RU" b="1" i="1" dirty="0">
                <a:latin typeface="Arno Pro Caption" pitchFamily="18" charset="0"/>
              </a:rPr>
              <a:t>дистанции.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no Pro Caption" pitchFamily="18" charset="0"/>
              </a:rPr>
              <a:t>Баскетбол</a:t>
            </a:r>
            <a:endParaRPr lang="ru-RU" b="1" i="1" dirty="0">
              <a:latin typeface="Arno Pro Caption" pitchFamily="18" charset="0"/>
            </a:endParaRPr>
          </a:p>
        </p:txBody>
      </p:sp>
      <p:pic>
        <p:nvPicPr>
          <p:cNvPr id="4" name="Содержимое 3" descr="basketba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14488"/>
            <a:ext cx="4762533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16010" y="2285992"/>
            <a:ext cx="41279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Arno Pro Caption" pitchFamily="18" charset="0"/>
              </a:rPr>
              <a:t>Баскетбол</a:t>
            </a:r>
            <a:r>
              <a:rPr lang="ru-RU" b="1" i="1" dirty="0">
                <a:latin typeface="Arno Pro Caption" pitchFamily="18" charset="0"/>
              </a:rPr>
              <a:t> — спортивная командная </a:t>
            </a:r>
            <a:endParaRPr lang="ru-RU" b="1" i="1" dirty="0" smtClean="0">
              <a:latin typeface="Arno Pro Caption" pitchFamily="18" charset="0"/>
            </a:endParaRPr>
          </a:p>
          <a:p>
            <a:r>
              <a:rPr lang="ru-RU" b="1" i="1" dirty="0" smtClean="0">
                <a:latin typeface="Arno Pro Caption" pitchFamily="18" charset="0"/>
              </a:rPr>
              <a:t>игра </a:t>
            </a:r>
            <a:r>
              <a:rPr lang="ru-RU" b="1" i="1" dirty="0">
                <a:latin typeface="Arno Pro Caption" pitchFamily="18" charset="0"/>
              </a:rPr>
              <a:t>с мячом. </a:t>
            </a:r>
            <a:endParaRPr lang="ru-RU" b="1" i="1" dirty="0" smtClean="0">
              <a:latin typeface="Arno Pro Caption" pitchFamily="18" charset="0"/>
            </a:endParaRPr>
          </a:p>
          <a:p>
            <a:r>
              <a:rPr lang="ru-RU" b="1" i="1" dirty="0" smtClean="0">
                <a:latin typeface="Arno Pro Caption" pitchFamily="18" charset="0"/>
              </a:rPr>
              <a:t>В </a:t>
            </a:r>
            <a:r>
              <a:rPr lang="ru-RU" b="1" i="1" dirty="0">
                <a:latin typeface="Arno Pro Caption" pitchFamily="18" charset="0"/>
              </a:rPr>
              <a:t>баскетбол </a:t>
            </a:r>
            <a:r>
              <a:rPr lang="ru-RU" b="1" i="1" dirty="0" smtClean="0">
                <a:latin typeface="Arno Pro Caption" pitchFamily="18" charset="0"/>
              </a:rPr>
              <a:t>играют </a:t>
            </a:r>
            <a:r>
              <a:rPr lang="ru-RU" b="1" i="1" dirty="0">
                <a:latin typeface="Arno Pro Caption" pitchFamily="18" charset="0"/>
              </a:rPr>
              <a:t>две команды, </a:t>
            </a:r>
            <a:endParaRPr lang="ru-RU" b="1" i="1" dirty="0" smtClean="0">
              <a:latin typeface="Arno Pro Caption" pitchFamily="18" charset="0"/>
            </a:endParaRPr>
          </a:p>
          <a:p>
            <a:r>
              <a:rPr lang="ru-RU" b="1" i="1" dirty="0" smtClean="0">
                <a:latin typeface="Arno Pro Caption" pitchFamily="18" charset="0"/>
              </a:rPr>
              <a:t>каждая </a:t>
            </a:r>
            <a:r>
              <a:rPr lang="ru-RU" b="1" i="1" dirty="0">
                <a:latin typeface="Arno Pro Caption" pitchFamily="18" charset="0"/>
              </a:rPr>
              <a:t>из которых состоит из пяти </a:t>
            </a:r>
            <a:endParaRPr lang="ru-RU" b="1" i="1" dirty="0" smtClean="0">
              <a:latin typeface="Arno Pro Caption" pitchFamily="18" charset="0"/>
            </a:endParaRPr>
          </a:p>
          <a:p>
            <a:r>
              <a:rPr lang="ru-RU" b="1" i="1" dirty="0" smtClean="0">
                <a:latin typeface="Arno Pro Caption" pitchFamily="18" charset="0"/>
              </a:rPr>
              <a:t>игроков</a:t>
            </a:r>
            <a:r>
              <a:rPr lang="ru-RU" b="1" i="1" dirty="0">
                <a:latin typeface="Arno Pro Caption" pitchFamily="18" charset="0"/>
              </a:rPr>
              <a:t>. </a:t>
            </a:r>
            <a:endParaRPr lang="ru-RU" b="1" i="1" dirty="0" smtClean="0">
              <a:latin typeface="Arno Pro Caption" pitchFamily="18" charset="0"/>
            </a:endParaRPr>
          </a:p>
          <a:p>
            <a:r>
              <a:rPr lang="ru-RU" b="1" i="1" dirty="0" smtClean="0">
                <a:latin typeface="Arno Pro Caption" pitchFamily="18" charset="0"/>
              </a:rPr>
              <a:t>Цель </a:t>
            </a:r>
            <a:r>
              <a:rPr lang="ru-RU" b="1" i="1" dirty="0">
                <a:latin typeface="Arno Pro Caption" pitchFamily="18" charset="0"/>
              </a:rPr>
              <a:t>каждой команды — забросить </a:t>
            </a:r>
            <a:endParaRPr lang="ru-RU" b="1" i="1" dirty="0" smtClean="0">
              <a:latin typeface="Arno Pro Caption" pitchFamily="18" charset="0"/>
            </a:endParaRPr>
          </a:p>
          <a:p>
            <a:r>
              <a:rPr lang="ru-RU" b="1" i="1" dirty="0" smtClean="0">
                <a:latin typeface="Arno Pro Caption" pitchFamily="18" charset="0"/>
              </a:rPr>
              <a:t>руками </a:t>
            </a:r>
            <a:r>
              <a:rPr lang="ru-RU" b="1" i="1" dirty="0">
                <a:latin typeface="Arno Pro Caption" pitchFamily="18" charset="0"/>
              </a:rPr>
              <a:t>мяч в кольцо с сеткой.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no Pro Caption" pitchFamily="18" charset="0"/>
              </a:rPr>
              <a:t>Волейбол</a:t>
            </a:r>
            <a:endParaRPr lang="ru-RU" b="1" i="1" dirty="0">
              <a:latin typeface="Arno Pro Caption" pitchFamily="18" charset="0"/>
            </a:endParaRPr>
          </a:p>
        </p:txBody>
      </p:sp>
      <p:pic>
        <p:nvPicPr>
          <p:cNvPr id="4" name="Содержимое 3" descr="волейбо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857364"/>
            <a:ext cx="4214842" cy="3278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2428868"/>
            <a:ext cx="43492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Волейбол</a:t>
            </a:r>
            <a:r>
              <a:rPr lang="ru-RU" dirty="0"/>
              <a:t>  —командная спортивная игра,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процессе которой две команды </a:t>
            </a:r>
            <a:endParaRPr lang="ru-RU" dirty="0" smtClean="0"/>
          </a:p>
          <a:p>
            <a:r>
              <a:rPr lang="ru-RU" dirty="0" smtClean="0"/>
              <a:t>Соревнуются на </a:t>
            </a:r>
            <a:r>
              <a:rPr lang="ru-RU" dirty="0"/>
              <a:t>специальной площадке</a:t>
            </a:r>
            <a:r>
              <a:rPr lang="ru-RU" dirty="0" smtClean="0"/>
              <a:t>,</a:t>
            </a:r>
          </a:p>
          <a:p>
            <a:r>
              <a:rPr lang="ru-RU" dirty="0" smtClean="0"/>
              <a:t> разделённой сеткой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no Pro Caption" pitchFamily="18" charset="0"/>
              </a:rPr>
              <a:t>Футбол</a:t>
            </a:r>
            <a:endParaRPr lang="ru-RU" b="1" i="1" dirty="0">
              <a:latin typeface="Arno Pro Caption" pitchFamily="18" charset="0"/>
            </a:endParaRPr>
          </a:p>
        </p:txBody>
      </p:sp>
      <p:pic>
        <p:nvPicPr>
          <p:cNvPr id="4" name="Содержимое 3" descr="футбо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714488"/>
            <a:ext cx="4252305" cy="3400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43438" y="2143116"/>
            <a:ext cx="42915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Arno Pro Caption" pitchFamily="18" charset="0"/>
              </a:rPr>
              <a:t>Футбол</a:t>
            </a:r>
            <a:r>
              <a:rPr lang="ru-RU" b="1" i="1" dirty="0">
                <a:latin typeface="Arno Pro Caption" pitchFamily="18" charset="0"/>
              </a:rPr>
              <a:t> </a:t>
            </a:r>
            <a:r>
              <a:rPr lang="ru-RU" b="1" i="1" dirty="0" smtClean="0">
                <a:latin typeface="Arno Pro Caption" pitchFamily="18" charset="0"/>
              </a:rPr>
              <a:t> </a:t>
            </a:r>
            <a:r>
              <a:rPr lang="ru-RU" b="1" i="1" dirty="0">
                <a:latin typeface="Arno Pro Caption" pitchFamily="18" charset="0"/>
              </a:rPr>
              <a:t>— командный вид спорта, </a:t>
            </a:r>
            <a:endParaRPr lang="ru-RU" b="1" i="1" dirty="0" smtClean="0">
              <a:latin typeface="Arno Pro Caption" pitchFamily="18" charset="0"/>
            </a:endParaRPr>
          </a:p>
          <a:p>
            <a:r>
              <a:rPr lang="ru-RU" b="1" i="1" dirty="0" smtClean="0">
                <a:latin typeface="Arno Pro Caption" pitchFamily="18" charset="0"/>
              </a:rPr>
              <a:t>в</a:t>
            </a:r>
            <a:r>
              <a:rPr lang="ru-RU" b="1" i="1" dirty="0">
                <a:latin typeface="Arno Pro Caption" pitchFamily="18" charset="0"/>
              </a:rPr>
              <a:t> котором </a:t>
            </a:r>
            <a:r>
              <a:rPr lang="ru-RU" b="1" i="1" dirty="0" smtClean="0">
                <a:latin typeface="Arno Pro Caption" pitchFamily="18" charset="0"/>
              </a:rPr>
              <a:t>целью</a:t>
            </a:r>
          </a:p>
          <a:p>
            <a:r>
              <a:rPr lang="ru-RU" b="1" i="1" dirty="0" smtClean="0">
                <a:latin typeface="Arno Pro Caption" pitchFamily="18" charset="0"/>
              </a:rPr>
              <a:t> </a:t>
            </a:r>
            <a:r>
              <a:rPr lang="ru-RU" b="1" i="1" dirty="0">
                <a:latin typeface="Arno Pro Caption" pitchFamily="18" charset="0"/>
              </a:rPr>
              <a:t>является забить </a:t>
            </a:r>
            <a:r>
              <a:rPr lang="ru-RU" b="1" i="1" dirty="0" smtClean="0">
                <a:latin typeface="Arno Pro Caption" pitchFamily="18" charset="0"/>
              </a:rPr>
              <a:t>мяч</a:t>
            </a:r>
          </a:p>
          <a:p>
            <a:r>
              <a:rPr lang="ru-RU" b="1" i="1" dirty="0" smtClean="0">
                <a:latin typeface="Arno Pro Caption" pitchFamily="18" charset="0"/>
              </a:rPr>
              <a:t> </a:t>
            </a:r>
            <a:r>
              <a:rPr lang="ru-RU" b="1" i="1" dirty="0">
                <a:latin typeface="Arno Pro Caption" pitchFamily="18" charset="0"/>
              </a:rPr>
              <a:t>в ворота соперника ногами или другими </a:t>
            </a:r>
            <a:endParaRPr lang="ru-RU" b="1" i="1" dirty="0" smtClean="0">
              <a:latin typeface="Arno Pro Caption" pitchFamily="18" charset="0"/>
            </a:endParaRPr>
          </a:p>
          <a:p>
            <a:r>
              <a:rPr lang="ru-RU" b="1" i="1" dirty="0" smtClean="0">
                <a:latin typeface="Arno Pro Caption" pitchFamily="18" charset="0"/>
              </a:rPr>
              <a:t>частями тела</a:t>
            </a:r>
          </a:p>
          <a:p>
            <a:r>
              <a:rPr lang="ru-RU" b="1" i="1" dirty="0" smtClean="0">
                <a:latin typeface="Arno Pro Caption" pitchFamily="18" charset="0"/>
              </a:rPr>
              <a:t> </a:t>
            </a:r>
            <a:r>
              <a:rPr lang="ru-RU" b="1" i="1" dirty="0">
                <a:latin typeface="Arno Pro Caption" pitchFamily="18" charset="0"/>
              </a:rPr>
              <a:t>(кроме рук) большее количество раз, </a:t>
            </a:r>
            <a:endParaRPr lang="ru-RU" b="1" i="1" dirty="0" smtClean="0">
              <a:latin typeface="Arno Pro Caption" pitchFamily="18" charset="0"/>
            </a:endParaRPr>
          </a:p>
          <a:p>
            <a:r>
              <a:rPr lang="ru-RU" b="1" i="1" dirty="0" smtClean="0">
                <a:latin typeface="Arno Pro Caption" pitchFamily="18" charset="0"/>
              </a:rPr>
              <a:t>чем </a:t>
            </a:r>
            <a:r>
              <a:rPr lang="ru-RU" b="1" i="1" dirty="0">
                <a:latin typeface="Arno Pro Caption" pitchFamily="18" charset="0"/>
              </a:rPr>
              <a:t>команда соперника.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no Pro Caption" pitchFamily="18" charset="0"/>
              </a:rPr>
              <a:t>Хоккей</a:t>
            </a:r>
            <a:endParaRPr lang="ru-RU" b="1" i="1" dirty="0">
              <a:latin typeface="Arno Pro Caption" pitchFamily="18" charset="0"/>
            </a:endParaRPr>
          </a:p>
        </p:txBody>
      </p:sp>
      <p:pic>
        <p:nvPicPr>
          <p:cNvPr id="4" name="Содержимое 3" descr="хокке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785926"/>
            <a:ext cx="4320474" cy="3486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929190" y="2071678"/>
            <a:ext cx="40238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Arno Pro Caption" pitchFamily="18" charset="0"/>
              </a:rPr>
              <a:t>Хоккей</a:t>
            </a:r>
            <a:r>
              <a:rPr lang="ru-RU" b="1" i="1" dirty="0">
                <a:latin typeface="Arno Pro Caption" pitchFamily="18" charset="0"/>
              </a:rPr>
              <a:t> — вид спорта, в </a:t>
            </a:r>
            <a:r>
              <a:rPr lang="ru-RU" b="1" i="1" dirty="0" smtClean="0">
                <a:latin typeface="Arno Pro Caption" pitchFamily="18" charset="0"/>
              </a:rPr>
              <a:t>котором</a:t>
            </a:r>
          </a:p>
          <a:p>
            <a:r>
              <a:rPr lang="ru-RU" b="1" i="1" dirty="0" smtClean="0">
                <a:latin typeface="Arno Pro Caption" pitchFamily="18" charset="0"/>
              </a:rPr>
              <a:t> </a:t>
            </a:r>
            <a:r>
              <a:rPr lang="ru-RU" b="1" i="1" dirty="0">
                <a:latin typeface="Arno Pro Caption" pitchFamily="18" charset="0"/>
              </a:rPr>
              <a:t>две команды </a:t>
            </a:r>
            <a:endParaRPr lang="ru-RU" b="1" i="1" dirty="0" smtClean="0">
              <a:latin typeface="Arno Pro Caption" pitchFamily="18" charset="0"/>
            </a:endParaRPr>
          </a:p>
          <a:p>
            <a:r>
              <a:rPr lang="ru-RU" b="1" i="1" dirty="0" smtClean="0">
                <a:latin typeface="Arno Pro Caption" pitchFamily="18" charset="0"/>
              </a:rPr>
              <a:t>стараются</a:t>
            </a:r>
            <a:r>
              <a:rPr lang="ru-RU" b="1" i="1" dirty="0">
                <a:latin typeface="Arno Pro Caption" pitchFamily="18" charset="0"/>
              </a:rPr>
              <a:t> поразить твёрдым</a:t>
            </a:r>
            <a:r>
              <a:rPr lang="ru-RU" b="1" i="1" dirty="0" smtClean="0">
                <a:latin typeface="Arno Pro Caption" pitchFamily="18" charset="0"/>
              </a:rPr>
              <a:t>,</a:t>
            </a:r>
          </a:p>
          <a:p>
            <a:r>
              <a:rPr lang="ru-RU" b="1" i="1" dirty="0" smtClean="0">
                <a:latin typeface="Arno Pro Caption" pitchFamily="18" charset="0"/>
              </a:rPr>
              <a:t> </a:t>
            </a:r>
            <a:r>
              <a:rPr lang="ru-RU" b="1" i="1" dirty="0">
                <a:latin typeface="Arno Pro Caption" pitchFamily="18" charset="0"/>
              </a:rPr>
              <a:t>круглым мячом или шайбой цель — </a:t>
            </a:r>
            <a:endParaRPr lang="ru-RU" b="1" i="1" dirty="0" smtClean="0">
              <a:latin typeface="Arno Pro Caption" pitchFamily="18" charset="0"/>
            </a:endParaRPr>
          </a:p>
          <a:p>
            <a:r>
              <a:rPr lang="ru-RU" b="1" i="1" dirty="0" smtClean="0">
                <a:latin typeface="Arno Pro Caption" pitchFamily="18" charset="0"/>
              </a:rPr>
              <a:t>ворота </a:t>
            </a:r>
            <a:r>
              <a:rPr lang="ru-RU" b="1" i="1" dirty="0">
                <a:latin typeface="Arno Pro Caption" pitchFamily="18" charset="0"/>
              </a:rPr>
              <a:t>противника, </a:t>
            </a:r>
            <a:r>
              <a:rPr lang="ru-RU" b="1" i="1" dirty="0" smtClean="0">
                <a:latin typeface="Arno Pro Caption" pitchFamily="18" charset="0"/>
              </a:rPr>
              <a:t>используя</a:t>
            </a:r>
          </a:p>
          <a:p>
            <a:r>
              <a:rPr lang="ru-RU" b="1" i="1" dirty="0" smtClean="0">
                <a:latin typeface="Arno Pro Caption" pitchFamily="18" charset="0"/>
              </a:rPr>
              <a:t> </a:t>
            </a:r>
            <a:r>
              <a:rPr lang="ru-RU" b="1" i="1" dirty="0">
                <a:latin typeface="Arno Pro Caption" pitchFamily="18" charset="0"/>
              </a:rPr>
              <a:t>клюшки</a:t>
            </a:r>
            <a:r>
              <a:rPr lang="ru-RU" b="1" i="1" dirty="0" smtClean="0">
                <a:latin typeface="Arno Pro Caption" pitchFamily="18" charset="0"/>
              </a:rPr>
              <a:t>.</a:t>
            </a:r>
          </a:p>
          <a:p>
            <a:r>
              <a:rPr lang="ru-RU" b="1" i="1" dirty="0" smtClean="0">
                <a:latin typeface="Arno Pro Caption" pitchFamily="18" charset="0"/>
              </a:rPr>
              <a:t> </a:t>
            </a:r>
            <a:r>
              <a:rPr lang="ru-RU" b="1" i="1" dirty="0">
                <a:latin typeface="Arno Pro Caption" pitchFamily="18" charset="0"/>
              </a:rPr>
              <a:t>В каждой команде есть один </a:t>
            </a:r>
            <a:r>
              <a:rPr lang="ru-RU" b="1" i="1" dirty="0" smtClean="0">
                <a:latin typeface="Arno Pro Caption" pitchFamily="18" charset="0"/>
              </a:rPr>
              <a:t>вратарь</a:t>
            </a:r>
          </a:p>
          <a:p>
            <a:r>
              <a:rPr lang="ru-RU" b="1" i="1" dirty="0" smtClean="0">
                <a:latin typeface="Arno Pro Caption" pitchFamily="18" charset="0"/>
              </a:rPr>
              <a:t>, </a:t>
            </a:r>
            <a:r>
              <a:rPr lang="ru-RU" b="1" i="1" dirty="0">
                <a:latin typeface="Arno Pro Caption" pitchFamily="18" charset="0"/>
              </a:rPr>
              <a:t>который защищает ворота своей </a:t>
            </a:r>
            <a:endParaRPr lang="ru-RU" b="1" i="1" dirty="0" smtClean="0">
              <a:latin typeface="Arno Pro Caption" pitchFamily="18" charset="0"/>
            </a:endParaRPr>
          </a:p>
          <a:p>
            <a:r>
              <a:rPr lang="ru-RU" b="1" i="1" dirty="0" smtClean="0">
                <a:latin typeface="Arno Pro Caption" pitchFamily="18" charset="0"/>
              </a:rPr>
              <a:t>команды</a:t>
            </a:r>
            <a:r>
              <a:rPr lang="ru-RU" b="1" i="1" dirty="0">
                <a:latin typeface="Arno Pro Captio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no Pro Caption" pitchFamily="18" charset="0"/>
              </a:rPr>
              <a:t>Лёгкая атлетика</a:t>
            </a:r>
            <a:endParaRPr lang="ru-RU" b="1" i="1" dirty="0">
              <a:latin typeface="Arno Pro Caption" pitchFamily="18" charset="0"/>
            </a:endParaRPr>
          </a:p>
        </p:txBody>
      </p:sp>
      <p:pic>
        <p:nvPicPr>
          <p:cNvPr id="4" name="Содержимое 3" descr="легкая атлет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928802"/>
            <a:ext cx="450059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143504" y="2428868"/>
            <a:ext cx="37160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no Pro Caption" pitchFamily="18" charset="0"/>
                <a:ea typeface="Times New Roman" pitchFamily="18" charset="0"/>
                <a:cs typeface="Arial" pitchFamily="34" charset="0"/>
              </a:rPr>
              <a:t>Лёгкая атлетика —вид спорта,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no Pro Caption" pitchFamily="18" charset="0"/>
                <a:ea typeface="Times New Roman" pitchFamily="18" charset="0"/>
                <a:cs typeface="Arial" pitchFamily="34" charset="0"/>
              </a:rPr>
              <a:t>включающая бег, ходьбу, прыжки 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no Pro Caption" pitchFamily="18" charset="0"/>
                <a:ea typeface="Times New Roman" pitchFamily="18" charset="0"/>
                <a:cs typeface="Arial" pitchFamily="34" charset="0"/>
              </a:rPr>
              <a:t> метания.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no Pro Captio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2214554"/>
            <a:ext cx="6643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80546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внимание.</a:t>
            </a:r>
            <a:endParaRPr lang="ru-RU" sz="54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9050"/>
          <a:ext cx="9144000" cy="683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Образовательные задачи:</a:t>
            </a:r>
          </a:p>
          <a:p>
            <a:r>
              <a:rPr lang="ru-RU" sz="2000" dirty="0" smtClean="0"/>
              <a:t> </a:t>
            </a:r>
            <a:r>
              <a:rPr lang="ru-RU" sz="2000" i="1" dirty="0" smtClean="0"/>
              <a:t>Познакомить детей с такими понятиями как: здоровье, спорт, спортсмен. Обогащать и расширять представления и знания детей о разных видах спорта и спортсменах. </a:t>
            </a:r>
          </a:p>
          <a:p>
            <a:r>
              <a:rPr lang="ru-RU" sz="2400" b="1" i="1" dirty="0" smtClean="0"/>
              <a:t>Развивающие задачи:</a:t>
            </a:r>
          </a:p>
          <a:p>
            <a:r>
              <a:rPr lang="ru-RU" sz="2000" i="1" dirty="0" smtClean="0"/>
              <a:t>Развивать познавательные и интеллектуальные способности детей,  память, речь.</a:t>
            </a:r>
            <a:br>
              <a:rPr lang="ru-RU" sz="2000" i="1" dirty="0" smtClean="0"/>
            </a:br>
            <a:r>
              <a:rPr lang="ru-RU" sz="2000" i="1" dirty="0" smtClean="0"/>
              <a:t>Сформировать эмоциональное, ценностное отношение к людям, работа которых связана со спортом.</a:t>
            </a:r>
          </a:p>
          <a:p>
            <a:r>
              <a:rPr lang="ru-RU" sz="2400" b="1" i="1" dirty="0" smtClean="0"/>
              <a:t>Воспитательные задачи:</a:t>
            </a:r>
          </a:p>
          <a:p>
            <a:r>
              <a:rPr lang="ru-RU" sz="2000" i="1" dirty="0" smtClean="0"/>
              <a:t>Создать положительный эмоциональный настрой при изучении материала. Воспитывать и развивать любовь к спорту. Учить быть смелыми, сильными, ловкими, внимательными и любознательными. </a:t>
            </a:r>
          </a:p>
          <a:p>
            <a:r>
              <a:rPr lang="ru-RU" sz="2400" b="1" i="1" dirty="0" smtClean="0"/>
              <a:t>Предварительная работа:</a:t>
            </a:r>
          </a:p>
          <a:p>
            <a:r>
              <a:rPr lang="ru-RU" sz="2000" i="1" dirty="0" smtClean="0"/>
              <a:t>Беседа о разных видах спорта. Беседа о здоровом образе жизни.</a:t>
            </a:r>
          </a:p>
          <a:p>
            <a:r>
              <a:rPr lang="ru-RU" sz="2400" b="1" i="1" dirty="0" smtClean="0"/>
              <a:t>Материал:</a:t>
            </a:r>
          </a:p>
          <a:p>
            <a:r>
              <a:rPr lang="ru-RU" sz="2000" i="1" dirty="0" smtClean="0"/>
              <a:t>Мнемотаблицы. Карточки с изображениями различных видов спорта.</a:t>
            </a:r>
          </a:p>
          <a:p>
            <a:endParaRPr lang="ru-RU" sz="2000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000" b="1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428605"/>
          <a:ext cx="9143999" cy="3293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661"/>
                <a:gridCol w="928694"/>
                <a:gridCol w="785818"/>
                <a:gridCol w="1000132"/>
                <a:gridCol w="857256"/>
                <a:gridCol w="714380"/>
                <a:gridCol w="857256"/>
                <a:gridCol w="785818"/>
                <a:gridCol w="642942"/>
                <a:gridCol w="857256"/>
                <a:gridCol w="785786"/>
              </a:tblGrid>
              <a:tr h="428627">
                <a:tc>
                  <a:txBody>
                    <a:bodyPr/>
                    <a:lstStyle/>
                    <a:p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Направления развития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no Pro Captio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Познавательно</a:t>
                      </a:r>
                      <a:r>
                        <a:rPr lang="ru-RU" sz="1100" b="1" i="1" baseline="0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 – речевое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no Pro Captio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Социально – личностное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no Pro Captio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Художественно</a:t>
                      </a:r>
                      <a:r>
                        <a:rPr lang="ru-RU" sz="1100" b="1" i="1" baseline="0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 -  эстетическое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no Pro Captio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Физическое развитие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no Pro Captio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Образовательные </a:t>
                      </a:r>
                    </a:p>
                    <a:p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области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no Pro Captio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Коммуникация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no Pro Captio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Познание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no Pro Captio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Чтение худ. литер.</a:t>
                      </a:r>
                    </a:p>
                    <a:p>
                      <a:endParaRPr lang="ru-RU" sz="1100" b="1" i="1" dirty="0">
                        <a:solidFill>
                          <a:schemeClr val="tx1"/>
                        </a:solidFill>
                        <a:latin typeface="Arno Pro Captio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Социализация</a:t>
                      </a:r>
                    </a:p>
                    <a:p>
                      <a:endParaRPr lang="ru-RU" sz="1100" b="1" i="1" dirty="0">
                        <a:solidFill>
                          <a:schemeClr val="tx1"/>
                        </a:solidFill>
                        <a:latin typeface="Arno Pro Captio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Труд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no Pro Captio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Безопасность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no Pro Captio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Худ. творч.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no Pro Captio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Музыка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no Pro Captio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Физкульт.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no Pro Captio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Здоровье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no Pro Caption" pitchFamily="18" charset="0"/>
                      </a:endParaRPr>
                    </a:p>
                  </a:txBody>
                  <a:tcPr/>
                </a:tc>
              </a:tr>
              <a:tr h="2128852">
                <a:tc>
                  <a:txBody>
                    <a:bodyPr/>
                    <a:lstStyle/>
                    <a:p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Виды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no Pro Captio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Д.и. : « Спорт», « Угадай назван</a:t>
                      </a:r>
                      <a:r>
                        <a:rPr lang="ru-RU" sz="1100" b="1" i="1" baseline="0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ие спорта», «Мой любимый спорт».</a:t>
                      </a:r>
                    </a:p>
                    <a:p>
                      <a:r>
                        <a:rPr lang="ru-RU" sz="1100" b="1" i="1" baseline="0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С.р.и. : « Спортивная команда». </a:t>
                      </a: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 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no Pro Captio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Д.и. : « Виды спорта».</a:t>
                      </a:r>
                    </a:p>
                    <a:p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Малоподвижная</a:t>
                      </a:r>
                      <a:r>
                        <a:rPr lang="ru-RU" sz="1100" b="1" i="1" baseline="0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 игра « Мы болельщики». 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no Pro Captio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Прочтение стихотворения А. </a:t>
                      </a:r>
                      <a:r>
                        <a:rPr lang="ru-RU" sz="1100" b="1" i="1" dirty="0" err="1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Барто</a:t>
                      </a: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 «Зарядка».  Прочтение  и пересказ отрывка стихотворения «Каток» Г. Дядина. 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no Pro Captio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Д.и.  : « Мама,</a:t>
                      </a:r>
                      <a:r>
                        <a:rPr lang="ru-RU" sz="1100" b="1" i="1" baseline="0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 папа, я спортивная семья». С.р.и. «Расскажи о своем любимом виде спорте». 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no Pro Captio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Arno Pro Caption" pitchFamily="18" charset="0"/>
                        </a:rPr>
                        <a:t>Воспитывать желание к здоровому образу жизни и спорту.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Arno Pro Captio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i="1" dirty="0" smtClean="0">
                          <a:latin typeface="Arno Pro Caption" pitchFamily="18" charset="0"/>
                        </a:rPr>
                        <a:t>Беседа на тему : спорт. </a:t>
                      </a:r>
                    </a:p>
                    <a:p>
                      <a:r>
                        <a:rPr lang="ru-RU" sz="1100" b="1" i="1" dirty="0" smtClean="0">
                          <a:latin typeface="Arno Pro Caption" pitchFamily="18" charset="0"/>
                        </a:rPr>
                        <a:t>Беседа на тему какой спорт мне нравится</a:t>
                      </a:r>
                      <a:r>
                        <a:rPr lang="ru-RU" sz="1100" b="1" i="1" baseline="0" dirty="0" smtClean="0">
                          <a:latin typeface="Arno Pro Caption" pitchFamily="18" charset="0"/>
                        </a:rPr>
                        <a:t> больше всего. </a:t>
                      </a:r>
                      <a:endParaRPr lang="ru-RU" sz="1100" b="1" i="1" dirty="0">
                        <a:latin typeface="Arno Pro Captio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i="1" dirty="0" smtClean="0">
                          <a:latin typeface="Arno Pro Caption" pitchFamily="18" charset="0"/>
                        </a:rPr>
                        <a:t>Изо : </a:t>
                      </a:r>
                    </a:p>
                    <a:p>
                      <a:r>
                        <a:rPr lang="ru-RU" sz="1100" b="1" i="1" dirty="0" smtClean="0">
                          <a:latin typeface="Arno Pro Caption" pitchFamily="18" charset="0"/>
                        </a:rPr>
                        <a:t>« Ворота».</a:t>
                      </a:r>
                    </a:p>
                    <a:p>
                      <a:r>
                        <a:rPr lang="ru-RU" sz="1100" b="1" i="1" dirty="0" smtClean="0">
                          <a:latin typeface="Arno Pro Caption" pitchFamily="18" charset="0"/>
                        </a:rPr>
                        <a:t>Лепка:</a:t>
                      </a:r>
                    </a:p>
                    <a:p>
                      <a:r>
                        <a:rPr lang="ru-RU" sz="1100" b="1" i="1" dirty="0" smtClean="0">
                          <a:latin typeface="Arno Pro Caption" pitchFamily="18" charset="0"/>
                        </a:rPr>
                        <a:t>« Мячик».</a:t>
                      </a:r>
                    </a:p>
                    <a:p>
                      <a:r>
                        <a:rPr lang="ru-RU" sz="1100" b="1" i="1" dirty="0" smtClean="0">
                          <a:latin typeface="Arno Pro Caption" pitchFamily="18" charset="0"/>
                        </a:rPr>
                        <a:t>Аппликация:</a:t>
                      </a:r>
                    </a:p>
                    <a:p>
                      <a:r>
                        <a:rPr lang="ru-RU" sz="1100" b="1" i="1" dirty="0" smtClean="0">
                          <a:latin typeface="Arno Pro Caption" pitchFamily="18" charset="0"/>
                        </a:rPr>
                        <a:t>« Лыжи».</a:t>
                      </a:r>
                    </a:p>
                    <a:p>
                      <a:endParaRPr lang="ru-RU" sz="1100" b="1" i="1" dirty="0" smtClean="0">
                        <a:latin typeface="Arno Pro Caption" pitchFamily="18" charset="0"/>
                      </a:endParaRPr>
                    </a:p>
                    <a:p>
                      <a:endParaRPr lang="ru-RU" sz="1100" b="1" i="1" dirty="0">
                        <a:latin typeface="Arno Pro Captio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i="1" dirty="0" smtClean="0">
                          <a:latin typeface="Arno Pro Caption" pitchFamily="18" charset="0"/>
                        </a:rPr>
                        <a:t>Слушание песни «Про зарядку».</a:t>
                      </a:r>
                    </a:p>
                    <a:p>
                      <a:r>
                        <a:rPr lang="ru-RU" sz="1100" b="1" i="1" dirty="0" smtClean="0">
                          <a:latin typeface="Arno Pro Caption" pitchFamily="18" charset="0"/>
                        </a:rPr>
                        <a:t>Слушание</a:t>
                      </a:r>
                      <a:r>
                        <a:rPr lang="ru-RU" sz="1100" b="1" i="1" baseline="0" dirty="0" smtClean="0">
                          <a:latin typeface="Arno Pro Caption" pitchFamily="18" charset="0"/>
                        </a:rPr>
                        <a:t> песни « Пробежка».</a:t>
                      </a:r>
                      <a:endParaRPr lang="ru-RU" sz="1100" b="1" i="1" dirty="0">
                        <a:latin typeface="Arno Pro Captio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i="1" dirty="0" smtClean="0">
                          <a:latin typeface="Arno Pro Caption" pitchFamily="18" charset="0"/>
                        </a:rPr>
                        <a:t>Подвижная игра : « Мы команда»,</a:t>
                      </a:r>
                      <a:r>
                        <a:rPr lang="ru-RU" sz="1100" b="1" i="1" baseline="0" dirty="0" smtClean="0">
                          <a:latin typeface="Arno Pro Caption" pitchFamily="18" charset="0"/>
                        </a:rPr>
                        <a:t> «Я спортсмен»., «Веселые старты». </a:t>
                      </a:r>
                      <a:endParaRPr lang="ru-RU" sz="1100" b="1" i="1" dirty="0">
                        <a:latin typeface="Arno Pro Captio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i="1" dirty="0" smtClean="0">
                          <a:latin typeface="Arno Pro Caption" pitchFamily="18" charset="0"/>
                        </a:rPr>
                        <a:t>Закаливание по схеме. </a:t>
                      </a:r>
                      <a:endParaRPr lang="ru-RU" sz="1100" b="1" i="1" dirty="0">
                        <a:latin typeface="Arno Pro Captio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8860" y="0"/>
            <a:ext cx="4929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1200" b="1" i="1" dirty="0" smtClean="0"/>
              <a:t>Содержание работы по теме: «Виды спорта».</a:t>
            </a:r>
            <a:endParaRPr lang="ru-RU" sz="1200" b="1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3714752"/>
          <a:ext cx="9144000" cy="3143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662"/>
                <a:gridCol w="8215338"/>
              </a:tblGrid>
              <a:tr h="1571624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Arno Pro Caption" pitchFamily="18" charset="0"/>
                        </a:rPr>
                        <a:t>Создание условий для самостоятельной</a:t>
                      </a:r>
                      <a:r>
                        <a:rPr lang="ru-RU" sz="1200" b="1" i="1" baseline="0" dirty="0" smtClean="0">
                          <a:latin typeface="Arno Pro Caption" pitchFamily="18" charset="0"/>
                        </a:rPr>
                        <a:t> деятельности детей</a:t>
                      </a:r>
                      <a:endParaRPr lang="ru-RU" sz="1200" b="1" i="1" dirty="0">
                        <a:latin typeface="Arno Pro Captio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100" b="1" i="1" u="none" dirty="0" smtClean="0">
                          <a:latin typeface="Arno Pro Caption" pitchFamily="18" charset="0"/>
                        </a:rPr>
                        <a:t>Книжный</a:t>
                      </a:r>
                      <a:r>
                        <a:rPr lang="ru-RU" sz="1100" b="1" i="1" u="none" baseline="0" dirty="0" smtClean="0">
                          <a:latin typeface="Arno Pro Caption" pitchFamily="18" charset="0"/>
                        </a:rPr>
                        <a:t> уголок: книги для чтения и рассматривания.</a:t>
                      </a:r>
                    </a:p>
                    <a:p>
                      <a:r>
                        <a:rPr lang="ru-RU" sz="1100" b="1" i="1" u="none" baseline="0" dirty="0" smtClean="0">
                          <a:latin typeface="Arno Pro Caption" pitchFamily="18" charset="0"/>
                        </a:rPr>
                        <a:t>Русские народные сказки: «Бесчастный Василий.» « Емеля.»</a:t>
                      </a:r>
                    </a:p>
                    <a:p>
                      <a:r>
                        <a:rPr lang="ru-RU" sz="1100" b="1" i="1" u="none" baseline="0" dirty="0" smtClean="0">
                          <a:latin typeface="Arno Pro Caption" pitchFamily="18" charset="0"/>
                        </a:rPr>
                        <a:t>Сказки народов мира: «</a:t>
                      </a:r>
                      <a:r>
                        <a:rPr lang="ru-RU" sz="1100" b="1" i="1" u="none" baseline="0" dirty="0" err="1" smtClean="0">
                          <a:latin typeface="Arno Pro Caption" pitchFamily="18" charset="0"/>
                        </a:rPr>
                        <a:t>Чипполино</a:t>
                      </a:r>
                      <a:r>
                        <a:rPr lang="ru-RU" sz="1100" b="1" i="1" u="none" baseline="0" dirty="0" smtClean="0">
                          <a:latin typeface="Arno Pro Caption" pitchFamily="18" charset="0"/>
                        </a:rPr>
                        <a:t>.» « Волшебные сказки.»</a:t>
                      </a:r>
                    </a:p>
                    <a:p>
                      <a:r>
                        <a:rPr lang="ru-RU" sz="1100" b="1" i="1" u="none" baseline="0" dirty="0" smtClean="0">
                          <a:latin typeface="Arno Pro Caption" pitchFamily="18" charset="0"/>
                        </a:rPr>
                        <a:t>Проза и рассказы: Ю.Казаков. «Сестренка братика волшебные рассказы.» «П.Кошель. Как придумали телефон.»</a:t>
                      </a:r>
                    </a:p>
                    <a:p>
                      <a:r>
                        <a:rPr lang="ru-RU" sz="1100" b="1" i="1" u="none" baseline="0" dirty="0" smtClean="0">
                          <a:latin typeface="Arno Pro Caption" pitchFamily="18" charset="0"/>
                        </a:rPr>
                        <a:t>Центр сюжетно-ролевых игр.: создание предметно-развивающей среды и совместное изготовление атрибутов.  Центр конструктивных игр: Схемы для постройки стадиона.</a:t>
                      </a:r>
                    </a:p>
                    <a:p>
                      <a:r>
                        <a:rPr lang="ru-RU" sz="1100" b="1" i="1" u="none" baseline="0" dirty="0" smtClean="0">
                          <a:latin typeface="Arno Pro Caption" pitchFamily="18" charset="0"/>
                        </a:rPr>
                        <a:t>Центр продуктивных видов деятельности: репродукции картин с изображениями различных видов спорта.</a:t>
                      </a:r>
                    </a:p>
                  </a:txBody>
                  <a:tcPr/>
                </a:tc>
              </a:tr>
              <a:tr h="1571624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Arno Pro Caption" pitchFamily="18" charset="0"/>
                        </a:rPr>
                        <a:t>Взаимодействие</a:t>
                      </a:r>
                      <a:r>
                        <a:rPr lang="ru-RU" sz="1200" b="1" i="1" baseline="0" dirty="0" smtClean="0">
                          <a:latin typeface="Arno Pro Caption" pitchFamily="18" charset="0"/>
                        </a:rPr>
                        <a:t> с семьей.</a:t>
                      </a:r>
                      <a:endParaRPr lang="ru-RU" sz="1200" b="1" i="1" dirty="0">
                        <a:latin typeface="Arno Pro Captio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b="1" i="1" u="none" dirty="0" smtClean="0">
                          <a:latin typeface="Arno Pro Caption" pitchFamily="18" charset="0"/>
                        </a:rPr>
                        <a:t>Создание</a:t>
                      </a:r>
                      <a:r>
                        <a:rPr lang="ru-RU" sz="1200" b="1" i="1" u="none" baseline="0" dirty="0" smtClean="0">
                          <a:latin typeface="Arno Pro Caption" pitchFamily="18" charset="0"/>
                        </a:rPr>
                        <a:t> папки передвижки:</a:t>
                      </a:r>
                    </a:p>
                    <a:p>
                      <a:r>
                        <a:rPr lang="ru-RU" sz="1200" b="1" i="1" u="none" baseline="0" dirty="0" smtClean="0">
                          <a:latin typeface="Arno Pro Caption" pitchFamily="18" charset="0"/>
                        </a:rPr>
                        <a:t>Спортивные игры зимой.</a:t>
                      </a:r>
                    </a:p>
                    <a:p>
                      <a:r>
                        <a:rPr lang="ru-RU" sz="1200" b="1" i="1" u="none" baseline="0" dirty="0" smtClean="0">
                          <a:latin typeface="Arno Pro Caption" pitchFamily="18" charset="0"/>
                        </a:rPr>
                        <a:t>Спорт летом.</a:t>
                      </a:r>
                    </a:p>
                    <a:p>
                      <a:r>
                        <a:rPr lang="ru-RU" sz="1200" b="1" i="1" u="none" baseline="0" dirty="0" smtClean="0">
                          <a:latin typeface="Arno Pro Caption" pitchFamily="18" charset="0"/>
                        </a:rPr>
                        <a:t>Создание фотоальбома «Мы спортивная семья»</a:t>
                      </a:r>
                      <a:endParaRPr lang="ru-RU" sz="1200" b="1" i="1" u="none" dirty="0">
                        <a:latin typeface="Arno Pro Captio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no Pro Caption" pitchFamily="18" charset="0"/>
              </a:rPr>
              <a:t>Фехтование</a:t>
            </a:r>
            <a:endParaRPr lang="ru-RU" b="1" i="1" dirty="0">
              <a:latin typeface="Arno Pro Caption" pitchFamily="18" charset="0"/>
            </a:endParaRPr>
          </a:p>
        </p:txBody>
      </p:sp>
      <p:pic>
        <p:nvPicPr>
          <p:cNvPr id="4" name="Содержимое 3" descr="89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714488"/>
            <a:ext cx="5000660" cy="3186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643570" y="2285992"/>
            <a:ext cx="317586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Arno Pro Caption" pitchFamily="18" charset="0"/>
              </a:rPr>
              <a:t>Фехтование</a:t>
            </a:r>
            <a:r>
              <a:rPr lang="ru-RU" sz="2000" b="1" i="1" dirty="0">
                <a:latin typeface="Arno Pro Caption" pitchFamily="18" charset="0"/>
              </a:rPr>
              <a:t>  — искусство </a:t>
            </a:r>
            <a:endParaRPr lang="ru-RU" sz="2000" b="1" i="1" dirty="0" smtClean="0">
              <a:latin typeface="Arno Pro Caption" pitchFamily="18" charset="0"/>
            </a:endParaRPr>
          </a:p>
          <a:p>
            <a:r>
              <a:rPr lang="ru-RU" sz="2000" b="1" i="1" dirty="0" smtClean="0">
                <a:latin typeface="Arno Pro Caption" pitchFamily="18" charset="0"/>
              </a:rPr>
              <a:t>владения </a:t>
            </a:r>
            <a:r>
              <a:rPr lang="ru-RU" sz="2000" b="1" i="1" dirty="0">
                <a:latin typeface="Arno Pro Caption" pitchFamily="18" charset="0"/>
              </a:rPr>
              <a:t>ручным </a:t>
            </a:r>
            <a:endParaRPr lang="ru-RU" sz="2000" b="1" i="1" dirty="0" smtClean="0">
              <a:latin typeface="Arno Pro Caption" pitchFamily="18" charset="0"/>
            </a:endParaRPr>
          </a:p>
          <a:p>
            <a:r>
              <a:rPr lang="ru-RU" sz="2000" b="1" i="1" dirty="0" smtClean="0">
                <a:latin typeface="Arno Pro Caption" pitchFamily="18" charset="0"/>
              </a:rPr>
              <a:t>холодным </a:t>
            </a:r>
            <a:r>
              <a:rPr lang="ru-RU" sz="2000" b="1" i="1" dirty="0">
                <a:latin typeface="Arno Pro Caption" pitchFamily="18" charset="0"/>
              </a:rPr>
              <a:t>оружием.</a:t>
            </a:r>
          </a:p>
          <a:p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no Pro Caption" pitchFamily="18" charset="0"/>
              </a:rPr>
              <a:t>Фигурное катание</a:t>
            </a:r>
            <a:endParaRPr lang="ru-RU" b="1" i="1" dirty="0">
              <a:latin typeface="Arno Pro Caption" pitchFamily="18" charset="0"/>
            </a:endParaRPr>
          </a:p>
        </p:txBody>
      </p:sp>
      <p:pic>
        <p:nvPicPr>
          <p:cNvPr id="4" name="Содержимое 3" descr="фигурное катан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419832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72066" y="2285992"/>
            <a:ext cx="38298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Arno Pro Caption" pitchFamily="18" charset="0"/>
              </a:rPr>
              <a:t>Фигурное</a:t>
            </a:r>
            <a:r>
              <a:rPr lang="ru-RU" b="1" i="1" dirty="0">
                <a:latin typeface="Arno Pro Caption" pitchFamily="18" charset="0"/>
              </a:rPr>
              <a:t> </a:t>
            </a:r>
            <a:r>
              <a:rPr lang="ru-RU" b="1" i="1" dirty="0" smtClean="0">
                <a:latin typeface="Arno Pro Caption" pitchFamily="18" charset="0"/>
              </a:rPr>
              <a:t>катание</a:t>
            </a:r>
            <a:r>
              <a:rPr lang="ru-RU" b="1" i="1" dirty="0">
                <a:latin typeface="Arno Pro Caption" pitchFamily="18" charset="0"/>
              </a:rPr>
              <a:t> —Основная идея </a:t>
            </a:r>
            <a:endParaRPr lang="ru-RU" b="1" i="1" dirty="0" smtClean="0">
              <a:latin typeface="Arno Pro Caption" pitchFamily="18" charset="0"/>
            </a:endParaRPr>
          </a:p>
          <a:p>
            <a:r>
              <a:rPr lang="ru-RU" b="1" i="1" dirty="0" smtClean="0">
                <a:latin typeface="Arno Pro Caption" pitchFamily="18" charset="0"/>
              </a:rPr>
              <a:t>заключается </a:t>
            </a:r>
          </a:p>
          <a:p>
            <a:r>
              <a:rPr lang="ru-RU" b="1" i="1" dirty="0" smtClean="0">
                <a:latin typeface="Arno Pro Caption" pitchFamily="18" charset="0"/>
              </a:rPr>
              <a:t>в</a:t>
            </a:r>
            <a:r>
              <a:rPr lang="ru-RU" b="1" i="1" dirty="0">
                <a:latin typeface="Arno Pro Caption" pitchFamily="18" charset="0"/>
              </a:rPr>
              <a:t> передвижении </a:t>
            </a:r>
            <a:r>
              <a:rPr lang="ru-RU" b="1" i="1" dirty="0" smtClean="0">
                <a:latin typeface="Arno Pro Caption" pitchFamily="18" charset="0"/>
              </a:rPr>
              <a:t>спортсмена</a:t>
            </a:r>
          </a:p>
          <a:p>
            <a:r>
              <a:rPr lang="ru-RU" b="1" i="1" dirty="0" smtClean="0">
                <a:latin typeface="Arno Pro Caption" pitchFamily="18" charset="0"/>
              </a:rPr>
              <a:t> </a:t>
            </a:r>
            <a:r>
              <a:rPr lang="ru-RU" b="1" i="1" dirty="0">
                <a:latin typeface="Arno Pro Caption" pitchFamily="18" charset="0"/>
              </a:rPr>
              <a:t>или пары </a:t>
            </a:r>
            <a:r>
              <a:rPr lang="ru-RU" b="1" i="1" dirty="0" smtClean="0">
                <a:latin typeface="Arno Pro Caption" pitchFamily="18" charset="0"/>
              </a:rPr>
              <a:t>спортсменов</a:t>
            </a:r>
          </a:p>
          <a:p>
            <a:r>
              <a:rPr lang="ru-RU" b="1" i="1" dirty="0" smtClean="0">
                <a:latin typeface="Arno Pro Caption" pitchFamily="18" charset="0"/>
              </a:rPr>
              <a:t> </a:t>
            </a:r>
            <a:r>
              <a:rPr lang="ru-RU" b="1" i="1" dirty="0">
                <a:latin typeface="Arno Pro Caption" pitchFamily="18" charset="0"/>
              </a:rPr>
              <a:t>на коньках по льду.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no Pro Caption" pitchFamily="18" charset="0"/>
              </a:rPr>
              <a:t>Конный спорт</a:t>
            </a:r>
            <a:endParaRPr lang="ru-RU" b="1" i="1" dirty="0">
              <a:latin typeface="Arno Pro Caption" pitchFamily="18" charset="0"/>
            </a:endParaRPr>
          </a:p>
        </p:txBody>
      </p:sp>
      <p:pic>
        <p:nvPicPr>
          <p:cNvPr id="4" name="Содержимое 3" descr="кон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86380" y="2357430"/>
            <a:ext cx="3669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Arno Pro Caption" pitchFamily="18" charset="0"/>
              </a:rPr>
              <a:t>Конный спорт -  спортивные </a:t>
            </a:r>
            <a:r>
              <a:rPr lang="ru-RU" b="1" i="1" dirty="0" smtClean="0">
                <a:latin typeface="Arno Pro Caption" pitchFamily="18" charset="0"/>
              </a:rPr>
              <a:t>игры</a:t>
            </a:r>
          </a:p>
          <a:p>
            <a:r>
              <a:rPr lang="ru-RU" b="1" i="1" dirty="0" smtClean="0">
                <a:latin typeface="Arno Pro Caption" pitchFamily="18" charset="0"/>
              </a:rPr>
              <a:t> </a:t>
            </a:r>
            <a:r>
              <a:rPr lang="ru-RU" b="1" i="1" dirty="0">
                <a:latin typeface="Arno Pro Caption" pitchFamily="18" charset="0"/>
              </a:rPr>
              <a:t>с использованием лошадей. </a:t>
            </a:r>
            <a:endParaRPr lang="ru-RU" b="1" i="1" dirty="0" smtClean="0">
              <a:latin typeface="Arno Pro Caption" pitchFamily="18" charset="0"/>
            </a:endParaRPr>
          </a:p>
          <a:p>
            <a:r>
              <a:rPr lang="ru-RU" b="1" i="1" dirty="0" smtClean="0">
                <a:latin typeface="Arno Pro Caption" pitchFamily="18" charset="0"/>
              </a:rPr>
              <a:t>При </a:t>
            </a:r>
            <a:r>
              <a:rPr lang="ru-RU" b="1" i="1" dirty="0">
                <a:latin typeface="Arno Pro Caption" pitchFamily="18" charset="0"/>
              </a:rPr>
              <a:t>езде верхом </a:t>
            </a:r>
            <a:r>
              <a:rPr lang="ru-RU" b="1" i="1" dirty="0" smtClean="0">
                <a:latin typeface="Arno Pro Caption" pitchFamily="18" charset="0"/>
              </a:rPr>
              <a:t>.</a:t>
            </a:r>
            <a:endParaRPr lang="ru-RU" b="1" i="1" dirty="0">
              <a:latin typeface="Arno Pro Captio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no Pro Caption" pitchFamily="18" charset="0"/>
              </a:rPr>
              <a:t>Горнолыжный спорт</a:t>
            </a:r>
            <a:endParaRPr lang="ru-RU" b="1" i="1" dirty="0">
              <a:latin typeface="Arno Pro Caption" pitchFamily="18" charset="0"/>
            </a:endParaRPr>
          </a:p>
        </p:txBody>
      </p:sp>
      <p:pic>
        <p:nvPicPr>
          <p:cNvPr id="4" name="Содержимое 3" descr="горнолыжный 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928802"/>
            <a:ext cx="4786346" cy="319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86380" y="2428868"/>
            <a:ext cx="383393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Arno Pro Caption" pitchFamily="18" charset="0"/>
              </a:rPr>
              <a:t>Горнолыжный спорт — спуск с гор </a:t>
            </a:r>
            <a:endParaRPr lang="ru-RU" b="1" i="1" dirty="0" smtClean="0">
              <a:latin typeface="Arno Pro Caption" pitchFamily="18" charset="0"/>
            </a:endParaRPr>
          </a:p>
          <a:p>
            <a:r>
              <a:rPr lang="ru-RU" b="1" i="1" dirty="0" smtClean="0">
                <a:latin typeface="Arno Pro Caption" pitchFamily="18" charset="0"/>
              </a:rPr>
              <a:t>на </a:t>
            </a:r>
            <a:r>
              <a:rPr lang="ru-RU" b="1" i="1" dirty="0">
                <a:latin typeface="Arno Pro Caption" pitchFamily="18" charset="0"/>
              </a:rPr>
              <a:t>специальных </a:t>
            </a:r>
            <a:endParaRPr lang="ru-RU" b="1" i="1" dirty="0" smtClean="0">
              <a:latin typeface="Arno Pro Caption" pitchFamily="18" charset="0"/>
            </a:endParaRPr>
          </a:p>
          <a:p>
            <a:r>
              <a:rPr lang="ru-RU" b="1" i="1" dirty="0" smtClean="0">
                <a:latin typeface="Arno Pro Caption" pitchFamily="18" charset="0"/>
              </a:rPr>
              <a:t>лыжах</a:t>
            </a:r>
            <a:r>
              <a:rPr lang="ru-RU" b="1" i="1" dirty="0">
                <a:latin typeface="Arno Pro Caption" pitchFamily="18" charset="0"/>
              </a:rPr>
              <a:t>. Вид спорта, а также </a:t>
            </a:r>
            <a:endParaRPr lang="ru-RU" b="1" i="1" dirty="0" smtClean="0">
              <a:latin typeface="Arno Pro Caption" pitchFamily="18" charset="0"/>
            </a:endParaRPr>
          </a:p>
          <a:p>
            <a:r>
              <a:rPr lang="ru-RU" b="1" i="1" dirty="0" smtClean="0">
                <a:latin typeface="Arno Pro Caption" pitchFamily="18" charset="0"/>
              </a:rPr>
              <a:t>популярный </a:t>
            </a:r>
          </a:p>
          <a:p>
            <a:r>
              <a:rPr lang="ru-RU" b="1" i="1" dirty="0" smtClean="0">
                <a:latin typeface="Arno Pro Caption" pitchFamily="18" charset="0"/>
              </a:rPr>
              <a:t>вид </a:t>
            </a:r>
            <a:r>
              <a:rPr lang="ru-RU" b="1" i="1" dirty="0">
                <a:latin typeface="Arno Pro Caption" pitchFamily="18" charset="0"/>
              </a:rPr>
              <a:t>активного отдыха миллионов </a:t>
            </a:r>
            <a:endParaRPr lang="ru-RU" b="1" i="1" dirty="0" smtClean="0">
              <a:latin typeface="Arno Pro Caption" pitchFamily="18" charset="0"/>
            </a:endParaRPr>
          </a:p>
          <a:p>
            <a:r>
              <a:rPr lang="ru-RU" b="1" i="1" dirty="0" smtClean="0">
                <a:latin typeface="Arno Pro Caption" pitchFamily="18" charset="0"/>
              </a:rPr>
              <a:t>людей </a:t>
            </a:r>
            <a:r>
              <a:rPr lang="ru-RU" b="1" i="1" dirty="0">
                <a:latin typeface="Arno Pro Caption" pitchFamily="18" charset="0"/>
              </a:rPr>
              <a:t>по всему миру.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no Pro Caption" pitchFamily="18" charset="0"/>
              </a:rPr>
              <a:t>Конькобежный спорт</a:t>
            </a:r>
            <a:endParaRPr lang="ru-RU" b="1" i="1" dirty="0">
              <a:latin typeface="Arno Pro Caption" pitchFamily="18" charset="0"/>
            </a:endParaRPr>
          </a:p>
        </p:txBody>
      </p:sp>
      <p:pic>
        <p:nvPicPr>
          <p:cNvPr id="4" name="Содержимое 3" descr="конькобежный спорт 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43051"/>
            <a:ext cx="5100441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86446" y="1928802"/>
            <a:ext cx="320312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Arno Pro Caption" pitchFamily="18" charset="0"/>
              </a:rPr>
              <a:t>Конькобежный спорт или </a:t>
            </a:r>
            <a:endParaRPr lang="ru-RU" b="1" i="1" dirty="0" smtClean="0">
              <a:latin typeface="Arno Pro Caption" pitchFamily="18" charset="0"/>
            </a:endParaRPr>
          </a:p>
          <a:p>
            <a:r>
              <a:rPr lang="ru-RU" b="1" i="1" dirty="0" smtClean="0">
                <a:latin typeface="Arno Pro Caption" pitchFamily="18" charset="0"/>
              </a:rPr>
              <a:t>скоростной </a:t>
            </a:r>
            <a:r>
              <a:rPr lang="ru-RU" b="1" i="1" dirty="0">
                <a:latin typeface="Arno Pro Caption" pitchFamily="18" charset="0"/>
              </a:rPr>
              <a:t>бег на коньках — </a:t>
            </a:r>
            <a:endParaRPr lang="ru-RU" b="1" i="1" dirty="0" smtClean="0">
              <a:latin typeface="Arno Pro Caption" pitchFamily="18" charset="0"/>
            </a:endParaRPr>
          </a:p>
          <a:p>
            <a:r>
              <a:rPr lang="ru-RU" b="1" i="1" dirty="0">
                <a:latin typeface="Arno Pro Caption" pitchFamily="18" charset="0"/>
              </a:rPr>
              <a:t>в</a:t>
            </a:r>
            <a:r>
              <a:rPr lang="ru-RU" b="1" i="1" dirty="0" smtClean="0">
                <a:latin typeface="Arno Pro Caption" pitchFamily="18" charset="0"/>
              </a:rPr>
              <a:t>ид спорта , </a:t>
            </a:r>
            <a:r>
              <a:rPr lang="ru-RU" b="1" i="1" dirty="0">
                <a:latin typeface="Arno Pro Caption" pitchFamily="18" charset="0"/>
              </a:rPr>
              <a:t>в котором </a:t>
            </a:r>
            <a:endParaRPr lang="ru-RU" b="1" i="1" dirty="0" smtClean="0">
              <a:latin typeface="Arno Pro Caption" pitchFamily="18" charset="0"/>
            </a:endParaRPr>
          </a:p>
          <a:p>
            <a:r>
              <a:rPr lang="ru-RU" b="1" i="1" dirty="0" smtClean="0">
                <a:latin typeface="Arno Pro Caption" pitchFamily="18" charset="0"/>
              </a:rPr>
              <a:t>необходимо </a:t>
            </a:r>
          </a:p>
          <a:p>
            <a:r>
              <a:rPr lang="ru-RU" b="1" i="1" dirty="0" smtClean="0">
                <a:latin typeface="Arno Pro Caption" pitchFamily="18" charset="0"/>
              </a:rPr>
              <a:t>как </a:t>
            </a:r>
            <a:r>
              <a:rPr lang="ru-RU" b="1" i="1" dirty="0">
                <a:latin typeface="Arno Pro Caption" pitchFamily="18" charset="0"/>
              </a:rPr>
              <a:t>можно быстрее на </a:t>
            </a:r>
            <a:endParaRPr lang="ru-RU" b="1" i="1" dirty="0" smtClean="0">
              <a:latin typeface="Arno Pro Caption" pitchFamily="18" charset="0"/>
            </a:endParaRPr>
          </a:p>
          <a:p>
            <a:r>
              <a:rPr lang="ru-RU" b="1" i="1" dirty="0" smtClean="0">
                <a:latin typeface="Arno Pro Caption" pitchFamily="18" charset="0"/>
              </a:rPr>
              <a:t>коньках</a:t>
            </a:r>
            <a:r>
              <a:rPr lang="ru-RU" b="1" i="1" dirty="0">
                <a:latin typeface="Arno Pro Caption" pitchFamily="18" charset="0"/>
              </a:rPr>
              <a:t> преодолевать </a:t>
            </a:r>
            <a:endParaRPr lang="ru-RU" b="1" i="1" dirty="0" smtClean="0">
              <a:latin typeface="Arno Pro Caption" pitchFamily="18" charset="0"/>
            </a:endParaRPr>
          </a:p>
          <a:p>
            <a:r>
              <a:rPr lang="ru-RU" b="1" i="1" dirty="0" smtClean="0">
                <a:latin typeface="Arno Pro Caption" pitchFamily="18" charset="0"/>
              </a:rPr>
              <a:t>определённую </a:t>
            </a:r>
            <a:r>
              <a:rPr lang="ru-RU" b="1" i="1" dirty="0">
                <a:latin typeface="Arno Pro Caption" pitchFamily="18" charset="0"/>
              </a:rPr>
              <a:t>дистанцию </a:t>
            </a:r>
            <a:endParaRPr lang="ru-RU" b="1" i="1" dirty="0" smtClean="0">
              <a:latin typeface="Arno Pro Caption" pitchFamily="18" charset="0"/>
            </a:endParaRPr>
          </a:p>
          <a:p>
            <a:r>
              <a:rPr lang="ru-RU" b="1" i="1" dirty="0" smtClean="0">
                <a:latin typeface="Arno Pro Caption" pitchFamily="18" charset="0"/>
              </a:rPr>
              <a:t>на </a:t>
            </a:r>
            <a:r>
              <a:rPr lang="ru-RU" b="1" i="1" dirty="0">
                <a:latin typeface="Arno Pro Caption" pitchFamily="18" charset="0"/>
              </a:rPr>
              <a:t>ледовом </a:t>
            </a:r>
            <a:r>
              <a:rPr lang="ru-RU" b="1" i="1" dirty="0" smtClean="0">
                <a:latin typeface="Arno Pro Caption" pitchFamily="18" charset="0"/>
              </a:rPr>
              <a:t>стадионе</a:t>
            </a:r>
          </a:p>
          <a:p>
            <a:r>
              <a:rPr lang="ru-RU" b="1" i="1" dirty="0" smtClean="0">
                <a:latin typeface="Arno Pro Caption" pitchFamily="18" charset="0"/>
              </a:rPr>
              <a:t> </a:t>
            </a:r>
            <a:r>
              <a:rPr lang="ru-RU" b="1" i="1" dirty="0">
                <a:latin typeface="Arno Pro Caption" pitchFamily="18" charset="0"/>
              </a:rPr>
              <a:t>по замкнутому кругу.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380</Words>
  <Application>Microsoft Office PowerPoint</Application>
  <PresentationFormat>Экран (4:3)</PresentationFormat>
  <Paragraphs>155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Виды спорта.</vt:lpstr>
      <vt:lpstr>Слайд 2</vt:lpstr>
      <vt:lpstr>Слайд 3</vt:lpstr>
      <vt:lpstr>Слайд 4</vt:lpstr>
      <vt:lpstr>Фехтование</vt:lpstr>
      <vt:lpstr>Фигурное катание</vt:lpstr>
      <vt:lpstr>Конный спорт</vt:lpstr>
      <vt:lpstr>Горнолыжный спорт</vt:lpstr>
      <vt:lpstr>Конькобежный спорт</vt:lpstr>
      <vt:lpstr>Водное поло</vt:lpstr>
      <vt:lpstr>Плавание</vt:lpstr>
      <vt:lpstr>Баскетбол</vt:lpstr>
      <vt:lpstr>Волейбол</vt:lpstr>
      <vt:lpstr>Футбол</vt:lpstr>
      <vt:lpstr>Хоккей</vt:lpstr>
      <vt:lpstr>Лёгкая атлетика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спорта.</dc:title>
  <dc:creator>кк</dc:creator>
  <cp:lastModifiedBy>кк</cp:lastModifiedBy>
  <cp:revision>28</cp:revision>
  <dcterms:created xsi:type="dcterms:W3CDTF">2013-01-01T16:41:50Z</dcterms:created>
  <dcterms:modified xsi:type="dcterms:W3CDTF">2013-01-08T16:50:11Z</dcterms:modified>
</cp:coreProperties>
</file>