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80" r:id="rId2"/>
    <p:sldId id="302" r:id="rId3"/>
    <p:sldId id="296" r:id="rId4"/>
    <p:sldId id="293" r:id="rId5"/>
    <p:sldId id="281" r:id="rId6"/>
    <p:sldId id="287" r:id="rId7"/>
    <p:sldId id="298" r:id="rId8"/>
    <p:sldId id="288" r:id="rId9"/>
    <p:sldId id="289" r:id="rId10"/>
    <p:sldId id="282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FF"/>
    <a:srgbClr val="990099"/>
    <a:srgbClr val="A50021"/>
    <a:srgbClr val="00FF00"/>
    <a:srgbClr val="33CC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088" autoAdjust="0"/>
    <p:restoredTop sz="94660"/>
  </p:normalViewPr>
  <p:slideViewPr>
    <p:cSldViewPr>
      <p:cViewPr>
        <p:scale>
          <a:sx n="75" d="100"/>
          <a:sy n="75" d="100"/>
        </p:scale>
        <p:origin x="-74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61731-B8FB-431D-BEFE-73988A8DEA4B}" type="datetimeFigureOut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C3F8A-C579-42FA-901B-C60A53B27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48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86EC8-7618-4B93-8A55-5EA75BE19E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D74B-B7F5-4A6D-9FE1-E2FAAC26C3CA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D3D1-702A-47C5-BCCA-0442332FD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5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07F8-D231-4710-B8F5-EF9726B57786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B4D6-D843-47D5-8BE1-F796707F2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5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B59A-01A0-4EC8-82DF-7D41A4B7A65D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3F97-40AB-443D-808F-00EAD41F8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1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FE0B-CCB1-4D28-85DD-21504A68B5DE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AD7A-9519-4C29-8604-7119E5C26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2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976B-6006-43B7-ADEA-A997492DFF72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96D84-E9A1-419E-895D-840E88F7D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D810-9305-49AA-9954-EBE79F680386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436C-B91C-43BF-B758-B155B00F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1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8AA7-A1CA-4C66-B46C-A6870D5AE6C9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EF66-1CB3-4907-A9A9-470A21701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3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57E6-2600-438F-8027-9B50F9B4C3C2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1ABF-CD21-4EF0-AC5E-FC6E1B710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1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ACF9-FD04-4419-913B-5B6A321EBFB9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3C36-1AA9-4523-A5A8-3890820F8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1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2B6D-CB51-4560-88C6-E5639E7F17A4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0C5D-CDF2-412E-ACC6-F65168F64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AF7C-BE86-49EA-890B-B27058F50D9E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9F32-3D0E-479F-BC00-452EDA9D8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2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8D147-5BFA-4AF0-A1D2-FCBD536ABCED}" type="datetime1">
              <a:rPr lang="ru-RU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A208A-02E1-4398-B368-B0E3FBD3A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over dir="lu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3716338"/>
            <a:ext cx="250825" cy="144462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74150" y="6858000"/>
            <a:ext cx="69850" cy="107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>
              <a:solidFill>
                <a:srgbClr val="898989"/>
              </a:solidFill>
            </a:endParaRP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Копия Травинка 2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121126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Травинка 2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593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Травинка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835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Травинка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844675"/>
            <a:ext cx="6746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Копия (2) Травинка 2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12875"/>
            <a:ext cx="698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Травинка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6905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Травинка 2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633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 descr="Копия Травинка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37063"/>
            <a:ext cx="636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9" descr="Копия (3) Травинка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65625"/>
            <a:ext cx="7921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0" descr="Копия (2) Травинка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636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1" descr="Травинка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677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2" descr="Травинка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365625"/>
            <a:ext cx="6286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3" descr="Травинка 2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65625"/>
            <a:ext cx="644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4" descr="Травинка 2 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65625"/>
            <a:ext cx="6429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6" descr="Травинка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65625"/>
            <a:ext cx="6270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7" descr="Копия (3) Травинка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7191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Рисунок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08275"/>
            <a:ext cx="170973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2357438" y="500063"/>
            <a:ext cx="4929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Выступает 1 класс</a:t>
            </a:r>
            <a:endParaRPr lang="ru-RU" sz="2800"/>
          </a:p>
        </p:txBody>
      </p:sp>
      <p:pic>
        <p:nvPicPr>
          <p:cNvPr id="11269" name="Picture 5" descr="P1010345_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272337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33450" y="188913"/>
            <a:ext cx="70405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Любим мы  внеурочку очень,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Monotype Corsiva" pitchFamily="66" charset="0"/>
              </a:rPr>
              <a:t>Организовываем выставки , между  прочим!</a:t>
            </a:r>
          </a:p>
        </p:txBody>
      </p:sp>
      <p:pic>
        <p:nvPicPr>
          <p:cNvPr id="12294" name="Picture 6" descr="DSCF63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7056438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МБОУ «Зверосовхозская СОШ»</a:t>
            </a:r>
          </a:p>
        </p:txBody>
      </p:sp>
      <p:pic>
        <p:nvPicPr>
          <p:cNvPr id="45059" name="Picture 3" descr="school_l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04813"/>
            <a:ext cx="8858250" cy="6048375"/>
          </a:xfrm>
        </p:spPr>
        <p:txBody>
          <a:bodyPr/>
          <a:lstStyle/>
          <a:p>
            <a:pPr algn="l" eaLnBrk="1" hangingPunct="1"/>
            <a:r>
              <a:rPr lang="ru-RU" sz="4000" dirty="0" smtClean="0">
                <a:latin typeface="Times New Roman" pitchFamily="18" charset="0"/>
              </a:rPr>
              <a:t>              </a:t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>		 </a:t>
            </a:r>
            <a:r>
              <a:rPr lang="ru-RU" sz="4800" b="1" dirty="0" smtClean="0">
                <a:latin typeface="Times New Roman" pitchFamily="18" charset="0"/>
              </a:rPr>
              <a:t>Анкетные</a:t>
            </a:r>
            <a:r>
              <a:rPr lang="ru-RU" sz="4800" b="1" dirty="0" smtClean="0"/>
              <a:t> </a:t>
            </a:r>
            <a:r>
              <a:rPr lang="ru-RU" sz="4800" b="1" dirty="0" smtClean="0">
                <a:latin typeface="Times New Roman" pitchFamily="18" charset="0"/>
              </a:rPr>
              <a:t>данные</a:t>
            </a: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Имя</a:t>
            </a:r>
            <a:r>
              <a:rPr lang="ru-RU" sz="3600" dirty="0" smtClean="0">
                <a:latin typeface="Times New Roman" pitchFamily="18" charset="0"/>
              </a:rPr>
              <a:t>		               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</a:rPr>
              <a:t>1 б класс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Дата рождения</a:t>
            </a:r>
            <a:r>
              <a:rPr lang="ru-RU" sz="3600" dirty="0" smtClean="0">
                <a:latin typeface="Times New Roman" pitchFamily="18" charset="0"/>
              </a:rPr>
              <a:t>	        1 сентября 2013 г. </a:t>
            </a:r>
            <a:r>
              <a:rPr lang="ru-RU" sz="3600" b="1" dirty="0" smtClean="0">
                <a:latin typeface="Times New Roman" pitchFamily="18" charset="0"/>
              </a:rPr>
              <a:t>Место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рождения </a:t>
            </a:r>
            <a:r>
              <a:rPr lang="ru-RU" sz="2800" dirty="0" smtClean="0">
                <a:latin typeface="Times New Roman" pitchFamily="18" charset="0"/>
              </a:rPr>
              <a:t>«МБОУ </a:t>
            </a:r>
            <a:r>
              <a:rPr lang="ru-RU" sz="2800" dirty="0" err="1" smtClean="0">
                <a:latin typeface="Times New Roman" pitchFamily="18" charset="0"/>
              </a:rPr>
              <a:t>ЗверосовхозскаяСОШ</a:t>
            </a:r>
            <a:r>
              <a:rPr lang="ru-RU" sz="2800" dirty="0" smtClean="0">
                <a:latin typeface="Times New Roman" pitchFamily="18" charset="0"/>
              </a:rPr>
              <a:t>»                                                  </a:t>
            </a:r>
            <a:r>
              <a:rPr lang="ru-RU" sz="3600" dirty="0" smtClean="0">
                <a:latin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Гражданство</a:t>
            </a:r>
            <a:r>
              <a:rPr lang="ru-RU" sz="3600" dirty="0" smtClean="0">
                <a:latin typeface="Times New Roman" pitchFamily="18" charset="0"/>
              </a:rPr>
              <a:t>	      российское	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Адрес	</a:t>
            </a:r>
            <a:r>
              <a:rPr lang="ru-RU" sz="3600" dirty="0" smtClean="0">
                <a:latin typeface="Times New Roman" pitchFamily="18" charset="0"/>
              </a:rPr>
              <a:t>		      </a:t>
            </a:r>
            <a:r>
              <a:rPr lang="ru-RU" sz="3600" dirty="0" err="1" smtClean="0">
                <a:latin typeface="Times New Roman" pitchFamily="18" charset="0"/>
              </a:rPr>
              <a:t>п.Зверосовхоз</a:t>
            </a:r>
            <a:r>
              <a:rPr lang="ru-RU" sz="3600" dirty="0" smtClean="0">
                <a:latin typeface="Times New Roman" pitchFamily="18" charset="0"/>
              </a:rPr>
              <a:t>,</a:t>
            </a:r>
            <a:br>
              <a:rPr lang="ru-RU" sz="3600" dirty="0" smtClean="0">
                <a:latin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</a:rPr>
              <a:t>                                      </a:t>
            </a:r>
            <a:r>
              <a:rPr lang="ru-RU" sz="3600" dirty="0" err="1" smtClean="0">
                <a:latin typeface="Times New Roman" pitchFamily="18" charset="0"/>
              </a:rPr>
              <a:t>ул.Школьная</a:t>
            </a:r>
            <a:r>
              <a:rPr lang="ru-RU" sz="3600" dirty="0" smtClean="0">
                <a:latin typeface="Times New Roman" pitchFamily="18" charset="0"/>
              </a:rPr>
              <a:t>, д.6-а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59055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Georgia" pitchFamily="18" charset="0"/>
              </a:rPr>
              <a:t>ПОРТФОЛИО </a:t>
            </a:r>
            <a:br>
              <a:rPr lang="ru-RU" b="1" smtClean="0">
                <a:latin typeface="Georgia" pitchFamily="18" charset="0"/>
              </a:rPr>
            </a:br>
            <a:r>
              <a:rPr lang="ru-RU" b="1" smtClean="0">
                <a:latin typeface="Georgia" pitchFamily="18" charset="0"/>
              </a:rPr>
              <a:t>1</a:t>
            </a:r>
            <a:r>
              <a:rPr lang="ru-RU" b="1" smtClean="0">
                <a:latin typeface="Arial" charset="0"/>
              </a:rPr>
              <a:t>б</a:t>
            </a:r>
            <a:r>
              <a:rPr lang="ru-RU" b="1" smtClean="0">
                <a:latin typeface="Georgia" pitchFamily="18" charset="0"/>
              </a:rPr>
              <a:t> класса</a:t>
            </a:r>
            <a:br>
              <a:rPr lang="ru-RU" b="1" smtClean="0">
                <a:latin typeface="Georgia" pitchFamily="18" charset="0"/>
              </a:rPr>
            </a:br>
            <a:r>
              <a:rPr lang="ru-RU" sz="4000" b="1" smtClean="0">
                <a:latin typeface="Georgia" pitchFamily="18" charset="0"/>
              </a:rPr>
              <a:t>МБОУ</a:t>
            </a:r>
            <a:br>
              <a:rPr lang="ru-RU" sz="4000" b="1" smtClean="0">
                <a:latin typeface="Georgia" pitchFamily="18" charset="0"/>
              </a:rPr>
            </a:br>
            <a:r>
              <a:rPr lang="ru-RU" sz="4000" b="1" smtClean="0">
                <a:latin typeface="Georgia" pitchFamily="18" charset="0"/>
              </a:rPr>
              <a:t> «Зверосовхозская </a:t>
            </a:r>
            <a:r>
              <a:rPr lang="ru-RU" sz="3600" b="1" smtClean="0">
                <a:latin typeface="Georgia" pitchFamily="18" charset="0"/>
              </a:rPr>
              <a:t>СОШ</a:t>
            </a:r>
            <a:r>
              <a:rPr lang="ru-RU" sz="4000" b="1" smtClean="0">
                <a:latin typeface="Georgia" pitchFamily="18" charset="0"/>
              </a:rPr>
              <a:t> »</a:t>
            </a:r>
            <a:br>
              <a:rPr lang="ru-RU" sz="4000" b="1" smtClean="0">
                <a:latin typeface="Georgia" pitchFamily="18" charset="0"/>
              </a:rPr>
            </a:br>
            <a:r>
              <a:rPr lang="ru-RU" b="1" smtClean="0">
                <a:latin typeface="Georgia" pitchFamily="18" charset="0"/>
              </a:rPr>
              <a:t>классный руководитель </a:t>
            </a:r>
            <a:br>
              <a:rPr lang="ru-RU" b="1" smtClean="0">
                <a:latin typeface="Georgia" pitchFamily="18" charset="0"/>
              </a:rPr>
            </a:br>
            <a:r>
              <a:rPr lang="ru-RU" b="1" smtClean="0">
                <a:latin typeface="Georgia" pitchFamily="18" charset="0"/>
              </a:rPr>
              <a:t>Белевикина Светлана Викторовна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606473-E0B4-4DBA-B363-61BA6E0D1503}" type="datetime1">
              <a:rPr lang="ru-RU" smtClean="0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D7870-3578-4C0E-AD35-BDE11379F8F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1688" y="571500"/>
            <a:ext cx="50720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Знакомьтесь- это мы!</a:t>
            </a:r>
            <a:endParaRPr lang="ru-RU" sz="3600" dirty="0"/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1331913" y="5484813"/>
            <a:ext cx="61928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Наш класс родился 1 сентября 2013 года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в </a:t>
            </a:r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средней школе.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Этот день нам не забыть никогда!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42" y="1338586"/>
            <a:ext cx="5488516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3D29FE-F6F4-4E4E-9D93-3CA7A498EF68}" type="datetime1">
              <a:rPr lang="ru-RU" smtClean="0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1D77F-EAA6-46E7-9930-A4CEA2AAD7F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513" y="260350"/>
            <a:ext cx="5429250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Наши  школьные деньки</a:t>
            </a:r>
          </a:p>
          <a:p>
            <a:pPr algn="ctr">
              <a:defRPr/>
            </a:pPr>
            <a:endParaRPr lang="ru-RU" sz="3600" dirty="0"/>
          </a:p>
        </p:txBody>
      </p:sp>
      <p:sp>
        <p:nvSpPr>
          <p:cNvPr id="6151" name="Прямоугольник 7"/>
          <p:cNvSpPr>
            <a:spLocks noChangeArrowheads="1"/>
          </p:cNvSpPr>
          <p:nvPr/>
        </p:nvSpPr>
        <p:spPr bwMode="auto">
          <a:xfrm>
            <a:off x="2771775" y="765175"/>
            <a:ext cx="4500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  <a:latin typeface="Monotype Corsiva" pitchFamily="66" charset="0"/>
              </a:rPr>
              <a:t>Мы теперь не просто дети,</a:t>
            </a:r>
          </a:p>
          <a:p>
            <a:pPr algn="ctr"/>
            <a:r>
              <a:rPr lang="ru-RU" sz="3200" b="1">
                <a:solidFill>
                  <a:srgbClr val="A50021"/>
                </a:solidFill>
                <a:latin typeface="Monotype Corsiva" pitchFamily="66" charset="0"/>
              </a:rPr>
              <a:t>Мы теперь – ученики!</a:t>
            </a:r>
          </a:p>
        </p:txBody>
      </p:sp>
      <p:pic>
        <p:nvPicPr>
          <p:cNvPr id="6154" name="Picture 10" descr="DSCF63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6553200" cy="4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AGPresquire" pitchFamily="2" charset="0"/>
              </a:rPr>
              <a:t>Нас – </a:t>
            </a:r>
            <a:r>
              <a:rPr lang="ru-RU" sz="6600" smtClean="0"/>
              <a:t>1</a:t>
            </a:r>
            <a:r>
              <a:rPr lang="ru-RU" sz="6600" smtClean="0">
                <a:latin typeface="AGPresquire" pitchFamily="2" charset="0"/>
              </a:rPr>
              <a:t>8</a:t>
            </a:r>
          </a:p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AGPresquire" pitchFamily="2" charset="0"/>
              </a:rPr>
              <a:t>Девочек – 1</a:t>
            </a:r>
            <a:r>
              <a:rPr lang="ru-RU" sz="6600" smtClean="0"/>
              <a:t>1</a:t>
            </a:r>
          </a:p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AGPresquire" pitchFamily="2" charset="0"/>
              </a:rPr>
              <a:t>Мальчиков - </a:t>
            </a:r>
            <a:r>
              <a:rPr lang="ru-RU" sz="6600" smtClean="0"/>
              <a:t>7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3D29FE-F6F4-4E4E-9D93-3CA7A498EF68}" type="datetime1">
              <a:rPr lang="ru-RU" smtClean="0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998FB-AEF1-474C-912F-220F307A672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928688" y="615950"/>
            <a:ext cx="82153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Исследовательская деятельность в рамках</a:t>
            </a: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ФГОС</a:t>
            </a:r>
            <a:endParaRPr lang="ru-RU" sz="32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27" name="Picture 11" descr="DSCF63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840538" cy="5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3D29FE-F6F4-4E4E-9D93-3CA7A498EF68}" type="datetime1">
              <a:rPr lang="ru-RU" smtClean="0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66A7-FC3B-4546-BB28-97C1CC26989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395288" y="260350"/>
            <a:ext cx="83534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    Творческие проекты в первом классе</a:t>
            </a:r>
            <a:r>
              <a:rPr lang="ru-RU" sz="3200" b="1">
                <a:solidFill>
                  <a:srgbClr val="002060"/>
                </a:solidFill>
              </a:rPr>
              <a:t>.</a:t>
            </a:r>
            <a:endParaRPr lang="ru-RU" sz="3200">
              <a:solidFill>
                <a:srgbClr val="002060"/>
              </a:solidFill>
            </a:endParaRPr>
          </a:p>
          <a:p>
            <a:r>
              <a:rPr lang="ru-RU" b="1"/>
              <a:t> </a:t>
            </a:r>
            <a:endParaRPr lang="ru-RU"/>
          </a:p>
          <a:p>
            <a:endParaRPr lang="ru-RU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1116013" y="5734050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Проект «Аквариум»</a:t>
            </a:r>
          </a:p>
        </p:txBody>
      </p:sp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2924175" y="5786438"/>
            <a:ext cx="4576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10251" name="Picture 11" descr="DSCF63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12489" r="20290" b="10422"/>
          <a:stretch>
            <a:fillRect/>
          </a:stretch>
        </p:blipFill>
        <p:spPr bwMode="auto">
          <a:xfrm>
            <a:off x="323850" y="1125538"/>
            <a:ext cx="4464050" cy="4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Прямоугольник 6"/>
          <p:cNvSpPr>
            <a:spLocks noChangeArrowheads="1"/>
          </p:cNvSpPr>
          <p:nvPr/>
        </p:nvSpPr>
        <p:spPr bwMode="auto">
          <a:xfrm>
            <a:off x="5148263" y="1484313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Проект «Ёжики»</a:t>
            </a:r>
          </a:p>
        </p:txBody>
      </p:sp>
      <p:pic>
        <p:nvPicPr>
          <p:cNvPr id="10254" name="Picture 14" descr="DSCF63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3822" r="7118"/>
          <a:stretch>
            <a:fillRect/>
          </a:stretch>
        </p:blipFill>
        <p:spPr bwMode="auto">
          <a:xfrm>
            <a:off x="4427538" y="2997200"/>
            <a:ext cx="4105275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532</TotalTime>
  <Words>91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Georgia</vt:lpstr>
      <vt:lpstr>Monotype Corsiva</vt:lpstr>
      <vt:lpstr>AGPresquire</vt:lpstr>
      <vt:lpstr>нач.школа 1.</vt:lpstr>
      <vt:lpstr>Презентация PowerPoint</vt:lpstr>
      <vt:lpstr> МБОУ «Зверосовхозская СОШ»</vt:lpstr>
      <vt:lpstr>                  Анкетные данные   Имя                  1 б класс  Дата рождения         1 сентября 2013 г. Место рождения «МБОУ ЗверосовхозскаяСОШ»                                                    Гражданство       российское   Адрес         п.Зверосовхоз,                                       ул.Школьная, д.6-а </vt:lpstr>
      <vt:lpstr>ПОРТФОЛИО  1б класса МБОУ  «Зверосовхозская СОШ » классный руководитель  Белевикина Светлана Викторовна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1 класса</dc:title>
  <dc:creator>Симоненко Алла Васильевна</dc:creator>
  <cp:lastModifiedBy>Учитель</cp:lastModifiedBy>
  <cp:revision>70</cp:revision>
  <dcterms:created xsi:type="dcterms:W3CDTF">2010-06-26T04:21:58Z</dcterms:created>
  <dcterms:modified xsi:type="dcterms:W3CDTF">2013-10-08T10:41:35Z</dcterms:modified>
</cp:coreProperties>
</file>