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8" r:id="rId3"/>
    <p:sldId id="284" r:id="rId4"/>
    <p:sldId id="280" r:id="rId5"/>
    <p:sldId id="263" r:id="rId6"/>
    <p:sldId id="264" r:id="rId7"/>
    <p:sldId id="265" r:id="rId8"/>
    <p:sldId id="277" r:id="rId9"/>
    <p:sldId id="266" r:id="rId10"/>
    <p:sldId id="267" r:id="rId11"/>
    <p:sldId id="279" r:id="rId12"/>
    <p:sldId id="269" r:id="rId13"/>
    <p:sldId id="270" r:id="rId14"/>
    <p:sldId id="271" r:id="rId15"/>
    <p:sldId id="272" r:id="rId16"/>
    <p:sldId id="28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123F-36BE-4F3E-B147-5A5A1684FB89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6713-EEA5-4D95-BA3E-889B27163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4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D6713-EEA5-4D95-BA3E-889B27163E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D6713-EEA5-4D95-BA3E-889B27163E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D6713-EEA5-4D95-BA3E-889B27163E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23112" y="2553488"/>
            <a:ext cx="7452320" cy="3384376"/>
            <a:chOff x="755576" y="2564904"/>
            <a:chExt cx="7452320" cy="3384376"/>
          </a:xfrm>
        </p:grpSpPr>
        <p:sp>
          <p:nvSpPr>
            <p:cNvPr id="3" name="TextBox 2"/>
            <p:cNvSpPr txBox="1"/>
            <p:nvPr/>
          </p:nvSpPr>
          <p:spPr>
            <a:xfrm>
              <a:off x="755576" y="3645024"/>
              <a:ext cx="7452320" cy="7694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Животные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– живые существа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1043688" y="3068960"/>
              <a:ext cx="108012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1043688" y="4414465"/>
              <a:ext cx="1080120" cy="742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4211960" y="2564904"/>
              <a:ext cx="3096344" cy="3384376"/>
              <a:chOff x="4211960" y="2564904"/>
              <a:chExt cx="3096344" cy="338437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4211960" y="2564904"/>
                <a:ext cx="0" cy="936104"/>
              </a:xfrm>
              <a:prstGeom prst="straightConnector1">
                <a:avLst/>
              </a:prstGeom>
              <a:ln w="158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6156176" y="2852936"/>
                <a:ext cx="936104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4211960" y="4785828"/>
                <a:ext cx="0" cy="1163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5796136" y="4785828"/>
                <a:ext cx="1512168" cy="10194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467544" y="2202234"/>
            <a:ext cx="21689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Умираю</a:t>
            </a:r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0991" y="1844824"/>
            <a:ext cx="162384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Растут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8229" y="1925650"/>
            <a:ext cx="29490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Развиваются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8413" y="5160226"/>
            <a:ext cx="43193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Дышат и питаются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3689" y="6150114"/>
            <a:ext cx="35453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Передвигаются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2460" y="5337035"/>
            <a:ext cx="3751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Дают потомство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ЗАЯЦ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wpapers_ru_Заяц-русак-на-снег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550768" cy="416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329408" y="1268760"/>
            <a:ext cx="4690864" cy="4525963"/>
          </a:xfrm>
        </p:spPr>
        <p:txBody>
          <a:bodyPr/>
          <a:lstStyle/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Трусишка этот летом серый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Ну а зима придёт – он белый.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ВОЛК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e508b5c0e11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835696" y="980728"/>
            <a:ext cx="5698976" cy="4525963"/>
          </a:xfrm>
        </p:spPr>
        <p:txBody>
          <a:bodyPr/>
          <a:lstStyle/>
          <a:p>
            <a:pPr marL="685800" indent="-45720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лесу серый хищник ходит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685800" indent="-45720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На зайцев ужас он наводит.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3" y="13396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КАБАН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kab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501737" cy="426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03648" y="1052736"/>
            <a:ext cx="6347048" cy="4525963"/>
          </a:xfrm>
        </p:spPr>
        <p:txBody>
          <a:bodyPr/>
          <a:lstStyle/>
          <a:p>
            <a:pPr marL="685800" indent="-45720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Любитель жёлуди искать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685800" indent="-45720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И спинку о корягу почесать…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МЕДВЕДЬ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103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5190728" cy="389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979712" y="1412776"/>
            <a:ext cx="5328592" cy="1152128"/>
          </a:xfrm>
        </p:spPr>
        <p:txBody>
          <a:bodyPr/>
          <a:lstStyle/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Большой, коричневый, лохматый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Он неуклюжий, косолапый…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ЛОСЬ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4470648" cy="415131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619672" y="1196752"/>
            <a:ext cx="5987008" cy="452596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Он  длинноногий  и  рогатый.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Говорят о нём : сохатый.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ЛИСА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N4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138917" cy="34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19672" y="1268760"/>
            <a:ext cx="5842992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		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Вот так рыжая плутовка!</a:t>
            </a:r>
            <a:endParaRPr lang="ru-RU" sz="2000" dirty="0" smtClean="0">
              <a:ea typeface="Calibri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След свой заметает ловко…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7034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 кроссворд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23291"/>
              </p:ext>
            </p:extLst>
          </p:nvPr>
        </p:nvGraphicFramePr>
        <p:xfrm>
          <a:off x="1259632" y="2132857"/>
          <a:ext cx="6053056" cy="2528522"/>
        </p:xfrm>
        <a:graphic>
          <a:graphicData uri="http://schemas.openxmlformats.org/drawingml/2006/table">
            <a:tbl>
              <a:tblPr/>
              <a:tblGrid>
                <a:gridCol w="352425"/>
                <a:gridCol w="419100"/>
                <a:gridCol w="419100"/>
                <a:gridCol w="542925"/>
                <a:gridCol w="581025"/>
                <a:gridCol w="128506"/>
                <a:gridCol w="581025"/>
                <a:gridCol w="600075"/>
                <a:gridCol w="666750"/>
                <a:gridCol w="542925"/>
                <a:gridCol w="552450"/>
                <a:gridCol w="666750"/>
              </a:tblGrid>
              <a:tr h="798108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23">
                <a:tc gridSpan="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8108"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33" y="836712"/>
            <a:ext cx="8416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«Животные леса»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466822"/>
            <a:ext cx="3794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Бакланова А.Т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8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4737"/>
            <a:ext cx="268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403" y="1398956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177" y="2361074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40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33" y="1383991"/>
            <a:ext cx="3269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776846"/>
            <a:ext cx="4483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403" y="4130789"/>
            <a:ext cx="281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БУРУНДУК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,EHEYL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41536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896544" cy="2448272"/>
          </a:xfrm>
        </p:spPr>
        <p:txBody>
          <a:bodyPr/>
          <a:lstStyle/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 него в полосках спинка,</a:t>
            </a:r>
            <a:endParaRPr lang="ru-RU" sz="2000" dirty="0" smtClean="0"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Хвостик лёгкий, как пушинка.</a:t>
            </a:r>
            <a:endParaRPr lang="ru-RU" sz="2000" dirty="0" smtClean="0"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Все запасы, как в сундук,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Прячет в дупла ….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ЁЖ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Erinaceus_europae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334744" cy="399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699792" y="1268760"/>
            <a:ext cx="4038600" cy="4525963"/>
          </a:xfrm>
        </p:spPr>
        <p:txBody>
          <a:bodyPr/>
          <a:lstStyle/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Фыркает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четвероножик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Маленький, колючий….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cs typeface="Simplified Arabic Fixed" pitchFamily="49" charset="-78"/>
              </a:rPr>
              <a:t>СОБОЛЬ</a:t>
            </a:r>
            <a:endParaRPr lang="ru-RU" b="1" dirty="0">
              <a:solidFill>
                <a:srgbClr val="002060"/>
              </a:solidFill>
              <a:cs typeface="Simplified Arabic Fixed" pitchFamily="49" charset="-78"/>
            </a:endParaRPr>
          </a:p>
        </p:txBody>
      </p:sp>
      <p:pic>
        <p:nvPicPr>
          <p:cNvPr id="6" name="Содержимое 5" descr="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924944"/>
            <a:ext cx="4632515" cy="347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6707088" cy="4525963"/>
          </a:xfrm>
        </p:spPr>
        <p:txBody>
          <a:bodyPr/>
          <a:lstStyle/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природе он в тайге живёт,</a:t>
            </a:r>
            <a:endParaRPr lang="ru-RU" sz="2000" dirty="0" smtClean="0"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 царствует там тополь.</a:t>
            </a:r>
            <a:endParaRPr lang="ru-RU" sz="2000" dirty="0" smtClean="0"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Где хвойный лес, сосна растёт,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Мелькнёт красавец 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88640"/>
            <a:ext cx="8964488" cy="6480720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14127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РЫСЬ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foxes-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32656"/>
            <a:ext cx="5664629" cy="42484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3717032"/>
            <a:ext cx="4680520" cy="2897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ea typeface="Times New Roman"/>
              </a:rPr>
              <a:t>	</a:t>
            </a:r>
            <a:r>
              <a:rPr lang="ru-RU" dirty="0" smtClean="0">
                <a:latin typeface="Times New Roman"/>
                <a:ea typeface="Times New Roman"/>
              </a:rPr>
              <a:t>Живет она в глухих лесах,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На ушках – кисти, при усах.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Большая кошечка, однако,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Размером, прямо, как собака.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Такой уже не скажешь: «Брысь!».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А это значит: кошка -…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154</Words>
  <Application>Microsoft Office PowerPoint</Application>
  <PresentationFormat>Экран (4:3)</PresentationFormat>
  <Paragraphs>85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БУРУНДУК</vt:lpstr>
      <vt:lpstr>ЁЖ</vt:lpstr>
      <vt:lpstr>СОБОЛЬ</vt:lpstr>
      <vt:lpstr>Презентация PowerPoint</vt:lpstr>
      <vt:lpstr>РЫСЬ</vt:lpstr>
      <vt:lpstr>ЗАЯЦ</vt:lpstr>
      <vt:lpstr>Презентация PowerPoint</vt:lpstr>
      <vt:lpstr>ВОЛК</vt:lpstr>
      <vt:lpstr>КАБАН</vt:lpstr>
      <vt:lpstr>МЕДВЕДЬ</vt:lpstr>
      <vt:lpstr>ЛОСЬ</vt:lpstr>
      <vt:lpstr>Презентация PowerPoint</vt:lpstr>
      <vt:lpstr>ЛИСА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Влад</cp:lastModifiedBy>
  <cp:revision>61</cp:revision>
  <dcterms:created xsi:type="dcterms:W3CDTF">2013-02-10T13:33:40Z</dcterms:created>
  <dcterms:modified xsi:type="dcterms:W3CDTF">2014-04-20T15:13:53Z</dcterms:modified>
</cp:coreProperties>
</file>