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99789-8174-4B39-AEB6-410D2442309F}" type="datetimeFigureOut">
              <a:rPr lang="ru-RU" smtClean="0"/>
              <a:t>15.12.2012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E9267-C9FA-4023-8F06-2C4C1481EF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752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E9267-C9FA-4023-8F06-2C4C1481EF9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4939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E9267-C9FA-4023-8F06-2C4C1481EF9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990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E9267-C9FA-4023-8F06-2C4C1481EF9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290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E9267-C9FA-4023-8F06-2C4C1481EF9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114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E9267-C9FA-4023-8F06-2C4C1481EF9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936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E9267-C9FA-4023-8F06-2C4C1481EF9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370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E9267-C9FA-4023-8F06-2C4C1481EF9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077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E9267-C9FA-4023-8F06-2C4C1481EF9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101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E9267-C9FA-4023-8F06-2C4C1481EF9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44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E9267-C9FA-4023-8F06-2C4C1481EF9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831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5438-528D-438A-8013-D2657F05E70E}" type="datetimeFigureOut">
              <a:rPr lang="ru-RU" smtClean="0"/>
              <a:t>15.12.2012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7C93-96EC-4DA8-A44F-55E2365AA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654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5438-528D-438A-8013-D2657F05E70E}" type="datetimeFigureOut">
              <a:rPr lang="ru-RU" smtClean="0"/>
              <a:t>15.12.2012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7C93-96EC-4DA8-A44F-55E2365AA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806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5438-528D-438A-8013-D2657F05E70E}" type="datetimeFigureOut">
              <a:rPr lang="ru-RU" smtClean="0"/>
              <a:t>15.12.2012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7C93-96EC-4DA8-A44F-55E2365AA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361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5438-528D-438A-8013-D2657F05E70E}" type="datetimeFigureOut">
              <a:rPr lang="ru-RU" smtClean="0"/>
              <a:t>15.12.2012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7C93-96EC-4DA8-A44F-55E2365AA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444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5438-528D-438A-8013-D2657F05E70E}" type="datetimeFigureOut">
              <a:rPr lang="ru-RU" smtClean="0"/>
              <a:t>15.12.2012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7C93-96EC-4DA8-A44F-55E2365AA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088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5438-528D-438A-8013-D2657F05E70E}" type="datetimeFigureOut">
              <a:rPr lang="ru-RU" smtClean="0"/>
              <a:t>15.12.2012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7C93-96EC-4DA8-A44F-55E2365AA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172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5438-528D-438A-8013-D2657F05E70E}" type="datetimeFigureOut">
              <a:rPr lang="ru-RU" smtClean="0"/>
              <a:t>15.12.2012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7C93-96EC-4DA8-A44F-55E2365AA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204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5438-528D-438A-8013-D2657F05E70E}" type="datetimeFigureOut">
              <a:rPr lang="ru-RU" smtClean="0"/>
              <a:t>15.12.2012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7C93-96EC-4DA8-A44F-55E2365AA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757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5438-528D-438A-8013-D2657F05E70E}" type="datetimeFigureOut">
              <a:rPr lang="ru-RU" smtClean="0"/>
              <a:t>15.12.2012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7C93-96EC-4DA8-A44F-55E2365AA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266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5438-528D-438A-8013-D2657F05E70E}" type="datetimeFigureOut">
              <a:rPr lang="ru-RU" smtClean="0"/>
              <a:t>15.12.2012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7C93-96EC-4DA8-A44F-55E2365AA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32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5438-528D-438A-8013-D2657F05E70E}" type="datetimeFigureOut">
              <a:rPr lang="ru-RU" smtClean="0"/>
              <a:t>15.12.2012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7C93-96EC-4DA8-A44F-55E2365AA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789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C5438-528D-438A-8013-D2657F05E70E}" type="datetimeFigureOut">
              <a:rPr lang="ru-RU" smtClean="0"/>
              <a:t>15.12.2012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A7C93-96EC-4DA8-A44F-55E2365AA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870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www.ukrbiznes.com/ist/?action=3&amp;f=alegro-myu/135_Prim3stringsbM1080.JPG&amp;w=50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130425"/>
            <a:ext cx="7560840" cy="1082551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Народные музыкальные</a:t>
            </a:r>
            <a:br>
              <a:rPr lang="ru-RU" sz="6000" dirty="0" smtClean="0">
                <a:solidFill>
                  <a:srgbClr val="FF0000"/>
                </a:solidFill>
              </a:rPr>
            </a:br>
            <a:r>
              <a:rPr lang="ru-RU" sz="6000" dirty="0" smtClean="0">
                <a:solidFill>
                  <a:srgbClr val="FF0000"/>
                </a:solidFill>
              </a:rPr>
              <a:t> инструменты.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tx1"/>
                </a:solidFill>
              </a:rPr>
              <a:t>Гайдукова</a:t>
            </a:r>
            <a:r>
              <a:rPr lang="ru-RU" dirty="0" smtClean="0">
                <a:solidFill>
                  <a:schemeClr val="tx1"/>
                </a:solidFill>
              </a:rPr>
              <a:t> Ирина Анатольевна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ГБОУ № 43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04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079" y="254478"/>
            <a:ext cx="3540994" cy="3327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2564904"/>
            <a:ext cx="4826099" cy="4034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232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Народные  музыкальные инструменты.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http://www.kamchatka.gov.ru/img/news/b/12751_83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496944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33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dirty="0"/>
              <a:t>Три струны, а звук какой!</a:t>
            </a:r>
            <a:br>
              <a:rPr lang="ru-RU" sz="4800" dirty="0"/>
            </a:br>
            <a:r>
              <a:rPr lang="ru-RU" sz="4800" dirty="0"/>
              <a:t>С переливами, живой.</a:t>
            </a:r>
            <a:br>
              <a:rPr lang="ru-RU" sz="4800" dirty="0"/>
            </a:br>
            <a:r>
              <a:rPr lang="ru-RU" sz="4800" dirty="0"/>
              <a:t>Узнаю его в момент -</a:t>
            </a:r>
            <a:br>
              <a:rPr lang="ru-RU" sz="4800" dirty="0"/>
            </a:br>
            <a:r>
              <a:rPr lang="ru-RU" sz="4800" dirty="0"/>
              <a:t>Самый русский инструмент.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482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Балалайка.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www.realmusic.ru/media/photos/2/70552/8774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374441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а 6 из 3543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1628800"/>
            <a:ext cx="2409825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32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3381375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Капля 3"/>
          <p:cNvSpPr/>
          <p:nvPr/>
        </p:nvSpPr>
        <p:spPr>
          <a:xfrm rot="9481157">
            <a:off x="4555270" y="1625404"/>
            <a:ext cx="444009" cy="660373"/>
          </a:xfrm>
          <a:prstGeom prst="teardrop">
            <a:avLst>
              <a:gd name="adj" fmla="val 20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955547" y="2973722"/>
            <a:ext cx="176202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5696" y="404664"/>
            <a:ext cx="47037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Разгадайте ребус</a:t>
            </a:r>
            <a:endParaRPr lang="ru-RU" sz="4800" dirty="0"/>
          </a:p>
        </p:txBody>
      </p:sp>
      <p:pic>
        <p:nvPicPr>
          <p:cNvPr id="4101" name="Picture 5" descr="http://huhrindik.narod.ru/1986-1-m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7" y="1844823"/>
            <a:ext cx="5256584" cy="367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84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Гусли.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023" y="1268760"/>
            <a:ext cx="820891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96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/>
              <a:t>Если хочешь поиграть,</a:t>
            </a:r>
            <a:br>
              <a:rPr lang="ru-RU" sz="4800" dirty="0"/>
            </a:br>
            <a:r>
              <a:rPr lang="ru-RU" sz="4800" dirty="0"/>
              <a:t>Нужно в руки ее взять</a:t>
            </a:r>
            <a:br>
              <a:rPr lang="ru-RU" sz="4800" dirty="0"/>
            </a:br>
            <a:r>
              <a:rPr lang="ru-RU" sz="4800" dirty="0"/>
              <a:t>И подуть в нее слегка-будет музыка слышна.</a:t>
            </a:r>
            <a:br>
              <a:rPr lang="ru-RU" sz="4800" dirty="0"/>
            </a:br>
            <a:r>
              <a:rPr lang="ru-RU" sz="4800" dirty="0"/>
              <a:t>Подумайте минуточку... что же это?</a:t>
            </a:r>
          </a:p>
        </p:txBody>
      </p:sp>
    </p:spTree>
    <p:extLst>
      <p:ext uri="{BB962C8B-B14F-4D97-AF65-F5344CB8AC3E}">
        <p14:creationId xmlns:p14="http://schemas.microsoft.com/office/powerpoint/2010/main" val="301800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Дудочка.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128792" cy="510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069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5400" dirty="0"/>
              <a:t>В руки ты её возьмёшь,</a:t>
            </a:r>
            <a:br>
              <a:rPr lang="ru-RU" sz="5400" dirty="0"/>
            </a:br>
            <a:r>
              <a:rPr lang="ru-RU" sz="5400" dirty="0"/>
              <a:t>То растянешь, то сожмёшь.</a:t>
            </a:r>
            <a:br>
              <a:rPr lang="ru-RU" sz="5400" dirty="0"/>
            </a:br>
            <a:r>
              <a:rPr lang="ru-RU" sz="5400" dirty="0"/>
              <a:t>Звонкая, нарядная,</a:t>
            </a:r>
            <a:br>
              <a:rPr lang="ru-RU" sz="5400" dirty="0"/>
            </a:br>
            <a:r>
              <a:rPr lang="ru-RU" sz="5400" dirty="0"/>
              <a:t>Русская, двухрядная.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609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49</Words>
  <Application>Microsoft Office PowerPoint</Application>
  <PresentationFormat>Экран (4:3)</PresentationFormat>
  <Paragraphs>22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Народные музыкальные  инструменты.</vt:lpstr>
      <vt:lpstr> Народные  музыкальные инструменты. </vt:lpstr>
      <vt:lpstr>Презентация PowerPoint</vt:lpstr>
      <vt:lpstr>Балалайка.</vt:lpstr>
      <vt:lpstr>Презентация PowerPoint</vt:lpstr>
      <vt:lpstr>Гусли.</vt:lpstr>
      <vt:lpstr>Презентация PowerPoint</vt:lpstr>
      <vt:lpstr>Дудочка.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Музыкальные  инструменты.</dc:title>
  <dc:creator>Ира</dc:creator>
  <cp:lastModifiedBy>Ира</cp:lastModifiedBy>
  <cp:revision>16</cp:revision>
  <dcterms:created xsi:type="dcterms:W3CDTF">2012-04-08T13:20:50Z</dcterms:created>
  <dcterms:modified xsi:type="dcterms:W3CDTF">2012-12-15T09:17:38Z</dcterms:modified>
</cp:coreProperties>
</file>