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7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F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47F030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a.gallery.ukrhome.net/users/14107/images/medium/7465834c123e91d0922fb55b386c15d0.jpg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 мире птиц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FOTO\52PTICI\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060581" cy="3071834"/>
          </a:xfrm>
          <a:prstGeom prst="rect">
            <a:avLst/>
          </a:prstGeom>
          <a:noFill/>
        </p:spPr>
      </p:pic>
      <p:pic>
        <p:nvPicPr>
          <p:cNvPr id="4" name="Picture 2" descr="D:\FOTO\52PTICI\137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4136600" cy="2714644"/>
          </a:xfrm>
          <a:prstGeom prst="rect">
            <a:avLst/>
          </a:prstGeom>
          <a:noFill/>
        </p:spPr>
      </p:pic>
      <p:pic>
        <p:nvPicPr>
          <p:cNvPr id="1027" name="Picture 3" descr="D:\FOTO\52PTICI\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67"/>
            <a:ext cx="3167058" cy="2214577"/>
          </a:xfrm>
          <a:prstGeom prst="rect">
            <a:avLst/>
          </a:prstGeom>
          <a:noFill/>
        </p:spPr>
      </p:pic>
      <p:pic>
        <p:nvPicPr>
          <p:cNvPr id="1028" name="Picture 4" descr="D:\FOTO\52PTICI\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643314"/>
            <a:ext cx="3804072" cy="30432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Остановка «Знаете ли вы?»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Какую птицу называют лесной газетой?</a:t>
            </a:r>
          </a:p>
          <a:p>
            <a:r>
              <a:rPr lang="ru-RU" dirty="0" smtClean="0"/>
              <a:t>У какой птицы самый красивый хвост?</a:t>
            </a:r>
          </a:p>
          <a:p>
            <a:r>
              <a:rPr lang="ru-RU" dirty="0" smtClean="0"/>
              <a:t>Какая птица выводит птенцов зимой?</a:t>
            </a:r>
          </a:p>
          <a:p>
            <a:r>
              <a:rPr lang="ru-RU" dirty="0" smtClean="0"/>
              <a:t>Какая птица никогда не садится на землю?</a:t>
            </a:r>
          </a:p>
          <a:p>
            <a:r>
              <a:rPr lang="ru-RU" dirty="0" smtClean="0"/>
              <a:t>У какой птицы самый длинный язык?</a:t>
            </a:r>
          </a:p>
          <a:p>
            <a:r>
              <a:rPr lang="ru-RU" dirty="0" smtClean="0"/>
              <a:t>Какая птица может бегать по воде?</a:t>
            </a:r>
          </a:p>
          <a:p>
            <a:r>
              <a:rPr lang="ru-RU" dirty="0" smtClean="0"/>
              <a:t>Какая птица складывает свой улов в клюв?</a:t>
            </a:r>
          </a:p>
          <a:p>
            <a:r>
              <a:rPr lang="ru-RU" dirty="0" smtClean="0"/>
              <a:t>Какая самая маленькая птица России?</a:t>
            </a:r>
          </a:p>
          <a:p>
            <a:r>
              <a:rPr lang="ru-RU" dirty="0" smtClean="0"/>
              <a:t>Какая птица строит своё гнездо из костей рыб?</a:t>
            </a:r>
          </a:p>
          <a:p>
            <a:r>
              <a:rPr lang="ru-RU" dirty="0" smtClean="0"/>
              <a:t>Какие птицы ночуют в снегу?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Остановка «Игровая»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Кто помог замерзающей птице?</a:t>
            </a:r>
          </a:p>
          <a:p>
            <a:r>
              <a:rPr lang="ru-RU" dirty="0" smtClean="0"/>
              <a:t>Кто взял птенчика домой?</a:t>
            </a:r>
          </a:p>
          <a:p>
            <a:r>
              <a:rPr lang="ru-RU" dirty="0" smtClean="0"/>
              <a:t>Наш гусак встаёт на зорьке,</a:t>
            </a:r>
          </a:p>
          <a:p>
            <a:pPr>
              <a:buNone/>
            </a:pPr>
            <a:r>
              <a:rPr lang="ru-RU" dirty="0" smtClean="0"/>
              <a:t>      Он к реке сбегает с горки.</a:t>
            </a:r>
          </a:p>
          <a:p>
            <a:pPr>
              <a:buNone/>
            </a:pPr>
            <a:r>
              <a:rPr lang="ru-RU" dirty="0" smtClean="0"/>
              <a:t>      Он гусиную зарядку </a:t>
            </a:r>
          </a:p>
          <a:p>
            <a:pPr>
              <a:buNone/>
            </a:pPr>
            <a:r>
              <a:rPr lang="ru-RU" dirty="0" smtClean="0"/>
              <a:t>      Любит делать по порядку.</a:t>
            </a:r>
          </a:p>
          <a:p>
            <a:pPr>
              <a:buNone/>
            </a:pPr>
            <a:r>
              <a:rPr lang="ru-RU" dirty="0" smtClean="0"/>
              <a:t>      Кто, как наш гусак, делает зарядку?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Кто любит разорять птичьи гнёзда?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Кто друзей имеет много среди зверей и птиц?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Кто на уроке считает ворон?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Кто птичкам помогает, правила не нарушает. Кто пример для всех ребят: школьников и дошколят?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Кто задорный и весёлый, верность правилам храня, бережёт природу от огня?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Остановка «Когда так говорят?»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Короче воробьиного носа.</a:t>
            </a:r>
          </a:p>
          <a:p>
            <a:r>
              <a:rPr lang="ru-RU" dirty="0" smtClean="0"/>
              <a:t>Как с гуся вода.</a:t>
            </a:r>
          </a:p>
          <a:p>
            <a:r>
              <a:rPr lang="ru-RU" dirty="0" smtClean="0"/>
              <a:t>Как курица лапой.</a:t>
            </a:r>
          </a:p>
          <a:p>
            <a:r>
              <a:rPr lang="ru-RU" dirty="0" smtClean="0"/>
              <a:t>Стреляный воробей.</a:t>
            </a:r>
          </a:p>
          <a:p>
            <a:r>
              <a:rPr lang="ru-RU" dirty="0" smtClean="0"/>
              <a:t>Стрелять из пушки по воробьям.</a:t>
            </a:r>
          </a:p>
          <a:p>
            <a:r>
              <a:rPr lang="ru-RU" dirty="0" smtClean="0"/>
              <a:t>Вылететь из гнезда.</a:t>
            </a:r>
          </a:p>
          <a:p>
            <a:r>
              <a:rPr lang="ru-RU" dirty="0" smtClean="0"/>
              <a:t>Ворона в павлиньих перьях.</a:t>
            </a:r>
          </a:p>
          <a:p>
            <a:r>
              <a:rPr lang="ru-RU" dirty="0" smtClean="0"/>
              <a:t>Считать ворон.</a:t>
            </a:r>
          </a:p>
          <a:p>
            <a:r>
              <a:rPr lang="ru-RU" dirty="0" smtClean="0"/>
              <a:t>Белая ворона.</a:t>
            </a:r>
          </a:p>
          <a:p>
            <a:r>
              <a:rPr lang="ru-RU" dirty="0" smtClean="0"/>
              <a:t>С гулькин нос.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Остановка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«Доскажи пословицы и поговорки»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Слово не воробей, вылетит …</a:t>
            </a:r>
          </a:p>
          <a:p>
            <a:r>
              <a:rPr lang="ru-RU" dirty="0" smtClean="0"/>
              <a:t>Лучше синица в руках, чем …</a:t>
            </a:r>
          </a:p>
          <a:p>
            <a:r>
              <a:rPr lang="ru-RU" dirty="0" smtClean="0"/>
              <a:t>Ласточка день начинает, а соловей …</a:t>
            </a:r>
          </a:p>
          <a:p>
            <a:r>
              <a:rPr lang="ru-RU" dirty="0" smtClean="0"/>
              <a:t>Плакала кукушка, что детей отдала …</a:t>
            </a:r>
          </a:p>
          <a:p>
            <a:r>
              <a:rPr lang="ru-RU" dirty="0" smtClean="0"/>
              <a:t>От худой курицы худые и …</a:t>
            </a:r>
          </a:p>
          <a:p>
            <a:r>
              <a:rPr lang="ru-RU" dirty="0" smtClean="0"/>
              <a:t>Павлин красив, да ногами …</a:t>
            </a:r>
          </a:p>
          <a:p>
            <a:r>
              <a:rPr lang="ru-RU" dirty="0" smtClean="0"/>
              <a:t>Вольному воробью и соловей в клетке …</a:t>
            </a:r>
          </a:p>
          <a:p>
            <a:r>
              <a:rPr lang="ru-RU" dirty="0" smtClean="0"/>
              <a:t>Время не воробей, упустишь …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Остановка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«Конечная»</a:t>
            </a:r>
          </a:p>
          <a:p>
            <a:endParaRPr lang="ru-RU" dirty="0"/>
          </a:p>
        </p:txBody>
      </p:sp>
      <p:pic>
        <p:nvPicPr>
          <p:cNvPr id="6146" name="Picture 2" descr="D:\FOTO\52PTICI\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714884"/>
            <a:ext cx="2438400" cy="1828800"/>
          </a:xfrm>
          <a:prstGeom prst="rect">
            <a:avLst/>
          </a:prstGeom>
          <a:noFill/>
        </p:spPr>
      </p:pic>
      <p:pic>
        <p:nvPicPr>
          <p:cNvPr id="6147" name="Picture 3" descr="D:\FOTO\52PTICI\1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2943220" cy="1942985"/>
          </a:xfrm>
          <a:prstGeom prst="rect">
            <a:avLst/>
          </a:prstGeom>
          <a:noFill/>
        </p:spPr>
      </p:pic>
      <p:pic>
        <p:nvPicPr>
          <p:cNvPr id="6148" name="Picture 4" descr="D:\FOTO\52PTICI\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2574583" cy="1785950"/>
          </a:xfrm>
          <a:prstGeom prst="rect">
            <a:avLst/>
          </a:prstGeom>
          <a:noFill/>
        </p:spPr>
      </p:pic>
      <p:pic>
        <p:nvPicPr>
          <p:cNvPr id="6149" name="Picture 5" descr="D:\FOTO\52PTICI\1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214686"/>
            <a:ext cx="2333629" cy="3028952"/>
          </a:xfrm>
          <a:prstGeom prst="rect">
            <a:avLst/>
          </a:prstGeom>
          <a:noFill/>
        </p:spPr>
      </p:pic>
      <p:pic>
        <p:nvPicPr>
          <p:cNvPr id="6150" name="Picture 6" descr="D:\FOTO\52PTICI\1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285728"/>
            <a:ext cx="250033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Остановка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«Вы не поверите, но…»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FOTO\52PTICI\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29132"/>
            <a:ext cx="1643074" cy="2114552"/>
          </a:xfrm>
          <a:prstGeom prst="rect">
            <a:avLst/>
          </a:prstGeom>
          <a:noFill/>
        </p:spPr>
      </p:pic>
      <p:pic>
        <p:nvPicPr>
          <p:cNvPr id="2051" name="Picture 3" descr="D:\FOTO\52PTICI\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2438400" cy="1828800"/>
          </a:xfrm>
          <a:prstGeom prst="rect">
            <a:avLst/>
          </a:prstGeom>
          <a:noFill/>
        </p:spPr>
      </p:pic>
      <p:pic>
        <p:nvPicPr>
          <p:cNvPr id="2052" name="Picture 4" descr="D:\FOTO\52PTICI\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05"/>
            <a:ext cx="3095620" cy="2214578"/>
          </a:xfrm>
          <a:prstGeom prst="rect">
            <a:avLst/>
          </a:prstGeom>
          <a:noFill/>
        </p:spPr>
      </p:pic>
      <p:pic>
        <p:nvPicPr>
          <p:cNvPr id="8" name="i-main-pic" descr="Картинка 1 из 42000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786322"/>
            <a:ext cx="2833679" cy="15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Остановка «Народные приметы»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перелётная птица летит стаями – к дружной весне.</a:t>
            </a:r>
          </a:p>
          <a:p>
            <a:r>
              <a:rPr lang="ru-RU" dirty="0" smtClean="0"/>
              <a:t>Журавушка курлычет – о тепле весть подаёт.</a:t>
            </a:r>
          </a:p>
          <a:p>
            <a:r>
              <a:rPr lang="ru-RU" dirty="0" smtClean="0"/>
              <a:t>Соловьи поют всю ночь – будет солнечный день.</a:t>
            </a:r>
          </a:p>
          <a:p>
            <a:r>
              <a:rPr lang="ru-RU" dirty="0" smtClean="0"/>
              <a:t>Ласточки прилетели – скоро гром загремит.</a:t>
            </a:r>
          </a:p>
          <a:p>
            <a:r>
              <a:rPr lang="ru-RU" dirty="0" smtClean="0"/>
              <a:t>Ласточки летают низко – перед дождём.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«Народные приметы»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Птицы вьют гнёзда на солнечной стороне – лето будет холодное, на теневой – тёплое.</a:t>
            </a:r>
          </a:p>
          <a:p>
            <a:r>
              <a:rPr lang="ru-RU" dirty="0" smtClean="0"/>
              <a:t>Увидел грача – весну встречай.</a:t>
            </a:r>
          </a:p>
          <a:p>
            <a:r>
              <a:rPr lang="ru-RU" dirty="0" smtClean="0"/>
              <a:t>Гуси высоко летят – воды будет много, низко летят – мало.</a:t>
            </a:r>
          </a:p>
          <a:p>
            <a:r>
              <a:rPr lang="ru-RU" dirty="0" smtClean="0"/>
              <a:t>Кукушка стала куковать – морозу больше не бывать.</a:t>
            </a:r>
          </a:p>
          <a:p>
            <a:r>
              <a:rPr lang="ru-RU" dirty="0" smtClean="0"/>
              <a:t>Мелкие птички собираются в кучу  - к дождю.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Остановка «Это интересно»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Водоплавающие долгожители:</a:t>
            </a:r>
          </a:p>
          <a:p>
            <a:pPr>
              <a:buNone/>
            </a:pPr>
            <a:r>
              <a:rPr lang="ru-RU" dirty="0" smtClean="0"/>
              <a:t>Утки – кряквы – 50 – 100 лет</a:t>
            </a:r>
          </a:p>
          <a:p>
            <a:pPr>
              <a:buNone/>
            </a:pPr>
            <a:r>
              <a:rPr lang="ru-RU" dirty="0" smtClean="0"/>
              <a:t>Гуси – 80 лет</a:t>
            </a:r>
          </a:p>
          <a:p>
            <a:pPr>
              <a:buNone/>
            </a:pPr>
            <a:r>
              <a:rPr lang="ru-RU" dirty="0" smtClean="0"/>
              <a:t>Лебеди – 24 года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Домашние долгожители:</a:t>
            </a:r>
          </a:p>
          <a:p>
            <a:pPr>
              <a:buNone/>
            </a:pPr>
            <a:r>
              <a:rPr lang="ru-RU" dirty="0" smtClean="0"/>
              <a:t>Гуси – 40 лет</a:t>
            </a:r>
          </a:p>
          <a:p>
            <a:pPr>
              <a:buNone/>
            </a:pPr>
            <a:r>
              <a:rPr lang="ru-RU" dirty="0" smtClean="0"/>
              <a:t>Куры – 20 лет</a:t>
            </a:r>
          </a:p>
          <a:p>
            <a:pPr>
              <a:buFont typeface="Arial" charset="0"/>
              <a:buChar char="•"/>
            </a:pPr>
            <a:r>
              <a:rPr lang="ru-RU" b="1" dirty="0" smtClean="0"/>
              <a:t>Когда просыпаются птицы?</a:t>
            </a:r>
          </a:p>
          <a:p>
            <a:pPr>
              <a:buNone/>
            </a:pPr>
            <a:r>
              <a:rPr lang="ru-RU" dirty="0" smtClean="0"/>
              <a:t>    2 ч ночи – соловей, лесной жаворонок</a:t>
            </a:r>
          </a:p>
          <a:p>
            <a:pPr>
              <a:buNone/>
            </a:pPr>
            <a:r>
              <a:rPr lang="ru-RU" dirty="0" smtClean="0"/>
              <a:t>    3 ч ночи – перепел и полевой жаворонок, кукушка,   </a:t>
            </a:r>
          </a:p>
          <a:p>
            <a:pPr>
              <a:buNone/>
            </a:pPr>
            <a:r>
              <a:rPr lang="ru-RU" dirty="0" smtClean="0"/>
              <a:t>                      иволга и большая синица</a:t>
            </a:r>
          </a:p>
          <a:p>
            <a:pPr>
              <a:buNone/>
            </a:pPr>
            <a:r>
              <a:rPr lang="ru-RU" dirty="0" smtClean="0"/>
              <a:t>    4 ч ночи – зяблик, овсянка , пеночка, скворец</a:t>
            </a:r>
          </a:p>
          <a:p>
            <a:pPr>
              <a:buNone/>
            </a:pPr>
            <a:r>
              <a:rPr lang="ru-RU" dirty="0" smtClean="0"/>
              <a:t>    6 ч утра – воробей (лежебока)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Остановка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Птичьи портреты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FOTO\52PTICI\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52"/>
            <a:ext cx="2000264" cy="2389189"/>
          </a:xfrm>
          <a:prstGeom prst="rect">
            <a:avLst/>
          </a:prstGeom>
          <a:noFill/>
        </p:spPr>
      </p:pic>
      <p:pic>
        <p:nvPicPr>
          <p:cNvPr id="3077" name="Picture 5" descr="D:\FOTO\52PTICI\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2588149" cy="1928826"/>
          </a:xfrm>
          <a:prstGeom prst="rect">
            <a:avLst/>
          </a:prstGeom>
          <a:noFill/>
        </p:spPr>
      </p:pic>
      <p:pic>
        <p:nvPicPr>
          <p:cNvPr id="1026" name="Picture 2" descr="D:\FOTO\52PTICI\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71810"/>
            <a:ext cx="2476517" cy="1857388"/>
          </a:xfrm>
          <a:prstGeom prst="rect">
            <a:avLst/>
          </a:prstGeom>
          <a:noFill/>
        </p:spPr>
      </p:pic>
      <p:pic>
        <p:nvPicPr>
          <p:cNvPr id="9" name="Рисунок 8" descr="D:\Семейная\мама\фото птичек\P32902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2270125" cy="170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Семейная\мама\фото птичек\P32902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500570"/>
            <a:ext cx="2600325" cy="19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Семейная\мама\фото птичек\P32902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14290"/>
            <a:ext cx="2435224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Остановка «Угадай - </a:t>
            </a:r>
            <a:r>
              <a:rPr lang="ru-RU" sz="2800" dirty="0" err="1" smtClean="0">
                <a:solidFill>
                  <a:srgbClr val="FF0000"/>
                </a:solidFill>
              </a:rPr>
              <a:t>ка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Кто 2 раза родился: в первый раз гладкий, во второй раз мягкий.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В воде купался – сухим остался.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На шесте дворец, во дворце певец.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Мать – отца не знаю, но часто называю.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Днём слепа, ночью зряча, мышей ловит, а не кот.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Он серенький на вид, но пеньем знаменит.</a:t>
            </a:r>
          </a:p>
          <a:p>
            <a:endParaRPr lang="ru-RU" dirty="0"/>
          </a:p>
        </p:txBody>
      </p:sp>
      <p:pic>
        <p:nvPicPr>
          <p:cNvPr id="5" name="Picture 2" descr="D:\FOTO\52PTICI\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288715" cy="3214710"/>
          </a:xfrm>
          <a:prstGeom prst="rect">
            <a:avLst/>
          </a:prstGeom>
          <a:noFill/>
        </p:spPr>
      </p:pic>
      <p:pic>
        <p:nvPicPr>
          <p:cNvPr id="6" name="Рисунок 5" descr="D:\Семейная\мама\фото птичек\P3290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455614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OTO\52PTICI\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1101" y="1285860"/>
            <a:ext cx="5057065" cy="3786214"/>
          </a:xfrm>
          <a:prstGeom prst="rect">
            <a:avLst/>
          </a:prstGeom>
          <a:noFill/>
        </p:spPr>
      </p:pic>
      <p:pic>
        <p:nvPicPr>
          <p:cNvPr id="8" name="Picture 7" descr="D:\FOTO\52PTICI\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1434" y="1285860"/>
            <a:ext cx="5048284" cy="3786214"/>
          </a:xfrm>
          <a:prstGeom prst="rect">
            <a:avLst/>
          </a:prstGeom>
          <a:noFill/>
        </p:spPr>
      </p:pic>
      <p:pic>
        <p:nvPicPr>
          <p:cNvPr id="9" name="Picture 8" descr="D:\FOTO\52PTICI\1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285860"/>
            <a:ext cx="515275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3008313" cy="7207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«Угадай –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142984"/>
            <a:ext cx="3008313" cy="4691063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Верещунья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белобока,     а зовут её …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 на рыбалку не спеша, вразвалочку;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Сама себе лодочка, сама себе удочка,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    зовётся …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Всех прилётных птиц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черней, чистит пашню от червей. Взад – вперёд по пашне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вскач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А зовётся птица … </a:t>
            </a:r>
          </a:p>
          <a:p>
            <a:endParaRPr lang="ru-RU" dirty="0"/>
          </a:p>
        </p:txBody>
      </p:sp>
      <p:pic>
        <p:nvPicPr>
          <p:cNvPr id="8" name="Содержимое 7" descr="D:\Семейная\мама\фото птичек\P32902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FOTO\52PTICI\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4834149" cy="3214710"/>
          </a:xfrm>
          <a:prstGeom prst="rect">
            <a:avLst/>
          </a:prstGeom>
          <a:noFill/>
        </p:spPr>
      </p:pic>
      <p:pic>
        <p:nvPicPr>
          <p:cNvPr id="10" name="Рисунок 9" descr="D:\Семейная\мама\фото птичек\P32902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85860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3008313" cy="6493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«Угадай –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этой птицы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Клюв, как две спицы.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По воде она гуляет,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То и дело нос купает.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старый наш знакомый, он живёт на крыше дома.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Длинноногий, длинноносый, длинношеий,  безголосый.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Он летает на охоту за лягушками в болото.</a:t>
            </a:r>
          </a:p>
          <a:p>
            <a:endParaRPr lang="ru-RU" dirty="0"/>
          </a:p>
        </p:txBody>
      </p:sp>
      <p:pic>
        <p:nvPicPr>
          <p:cNvPr id="5" name="Picture 3" descr="D:\FOTO\52PTICI\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6586" y="1496755"/>
            <a:ext cx="4830213" cy="3218129"/>
          </a:xfrm>
          <a:prstGeom prst="rect">
            <a:avLst/>
          </a:prstGeom>
          <a:noFill/>
        </p:spPr>
      </p:pic>
      <p:pic>
        <p:nvPicPr>
          <p:cNvPr id="6" name="Picture 4" descr="D:\FOTO\52PTICI\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634" y="1428736"/>
            <a:ext cx="4891754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667</Words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 мире птиц</vt:lpstr>
      <vt:lpstr>Остановка</vt:lpstr>
      <vt:lpstr>Остановка «Народные приметы»</vt:lpstr>
      <vt:lpstr>«Народные приметы»</vt:lpstr>
      <vt:lpstr>Остановка «Это интересно»</vt:lpstr>
      <vt:lpstr>Остановка </vt:lpstr>
      <vt:lpstr>Остановка «Угадай - ка»</vt:lpstr>
      <vt:lpstr>«Угадай – ка»</vt:lpstr>
      <vt:lpstr>«Угадай – ка»</vt:lpstr>
      <vt:lpstr>Остановка «Знаете ли вы?»</vt:lpstr>
      <vt:lpstr>Остановка «Игровая»</vt:lpstr>
      <vt:lpstr>Остановка «Когда так говорят?»</vt:lpstr>
      <vt:lpstr>Остановка  «Доскажи пословицы и поговорки»</vt:lpstr>
      <vt:lpstr>Остановка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птиц</dc:title>
  <cp:lastModifiedBy>Мы</cp:lastModifiedBy>
  <cp:revision>40</cp:revision>
  <dcterms:modified xsi:type="dcterms:W3CDTF">2014-04-01T18:32:08Z</dcterms:modified>
</cp:coreProperties>
</file>