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1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D5E9FB-F129-44EB-93B9-7718FDBF654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576644-DA14-4EE3-935F-96FCC9BB9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Звери зимой.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истратор\Desktop\Животные зимой\0b0ff8222ae8a64e57b12c875d557d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02100">
            <a:off x="5891263" y="2481965"/>
            <a:ext cx="3251418" cy="244157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Животные зимой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8"/>
            <a:ext cx="2400319" cy="1800239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Животные зимой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857760"/>
            <a:ext cx="2860172" cy="1785950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Животные зимой\лисица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06782">
            <a:off x="256573" y="2810329"/>
            <a:ext cx="2886125" cy="1919273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Животные зимой\44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857760"/>
            <a:ext cx="2600863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Барсук </a:t>
            </a:r>
            <a:r>
              <a:rPr lang="ru-RU" dirty="0">
                <a:solidFill>
                  <a:schemeClr val="tx1"/>
                </a:solidFill>
              </a:rPr>
              <a:t>начинает готовиться к зиме осенью.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Администратор\Desktop\Животные зимой\546d8289a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0" y="1676400"/>
            <a:ext cx="5048250" cy="5181600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Животные зимой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1"/>
            <a:ext cx="4141021" cy="2786059"/>
          </a:xfrm>
          <a:prstGeom prst="rect">
            <a:avLst/>
          </a:prstGeom>
          <a:noFill/>
        </p:spPr>
      </p:pic>
      <p:pic>
        <p:nvPicPr>
          <p:cNvPr id="8198" name="Picture 6" descr="C:\Users\Администратор\Desktop\569006_html_m7fa916b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3962401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4400" b="1" dirty="0" smtClean="0">
                <a:solidFill>
                  <a:srgbClr val="FF0000"/>
                </a:solidFill>
              </a:rPr>
              <a:t>Вывод</a:t>
            </a:r>
            <a:r>
              <a:rPr lang="ru-RU" sz="4400" b="1" dirty="0">
                <a:solidFill>
                  <a:srgbClr val="FF0000"/>
                </a:solidFill>
              </a:rPr>
              <a:t>:</a:t>
            </a:r>
            <a:endParaRPr lang="ru-RU" sz="4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/>
              <a:t>      Зимой </a:t>
            </a:r>
            <a:r>
              <a:rPr lang="ru-RU" sz="4400" dirty="0"/>
              <a:t>многие </a:t>
            </a:r>
            <a:r>
              <a:rPr lang="ru-RU" sz="4400" dirty="0" smtClean="0"/>
              <a:t>звери </a:t>
            </a:r>
            <a:r>
              <a:rPr lang="ru-RU" sz="4400" dirty="0"/>
              <a:t>почти весь день проводят в поисках корма, другие пользуются своими запасами,  некоторые на зиму засыпают. Лесных зверей, как и птиц, зимой надо подкармливать.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Источники.</a:t>
            </a:r>
          </a:p>
          <a:p>
            <a:pPr>
              <a:buNone/>
            </a:pPr>
            <a:r>
              <a:rPr lang="ru-RU" dirty="0" smtClean="0"/>
              <a:t>1.Справочник для детей. Москва, 2011г.</a:t>
            </a:r>
          </a:p>
          <a:p>
            <a:pPr>
              <a:buNone/>
            </a:pPr>
            <a:r>
              <a:rPr lang="ru-RU" dirty="0" smtClean="0"/>
              <a:t>2.Большая детская энциклопедия. Москва, 2010г. 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microchooser.com/prikilanimal/400-zveri-zimoy.html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</a:t>
            </a:r>
            <a:r>
              <a:rPr lang="en-US" dirty="0" smtClean="0"/>
              <a:t> http://ayrapetyan777.webnode.com/foto/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 !!!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Цель работы: </a:t>
            </a:r>
            <a:r>
              <a:rPr lang="ru-RU" sz="4800" smtClean="0"/>
              <a:t>изучить образ </a:t>
            </a:r>
            <a:r>
              <a:rPr lang="ru-RU" sz="4800" dirty="0" smtClean="0"/>
              <a:t>жизни и поведения зверей зимой.</a:t>
            </a:r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Шубка на нём беленькая — под цвет снега. Сам зверёк очень осторожный, чуткий и пугливый.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Животные зимой\0b08b498cea05979826d2b5ae2cb6b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7" y="1500174"/>
            <a:ext cx="4857783" cy="257176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Животные зимой\1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77177"/>
            <a:ext cx="5143504" cy="2880823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Животные зимой\105465976_large_hea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4292573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chemeClr val="tx1"/>
                </a:solidFill>
              </a:rPr>
              <a:t>Хитрая плутовка. Густая шубка спасает её от морозов.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Животные зимой\лисица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824412" cy="320823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Животные зимой\CitySmile.ORG_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043392" cy="5357826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Животные зимой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429127"/>
            <a:ext cx="4071934" cy="242887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«Кто зимой холодной бродит злой, голодный</a:t>
            </a:r>
            <a:r>
              <a:rPr lang="ru-RU" sz="2000" dirty="0" smtClean="0">
                <a:solidFill>
                  <a:schemeClr val="tx1"/>
                </a:solidFill>
              </a:rPr>
              <a:t>?».Бродит </a:t>
            </a:r>
            <a:r>
              <a:rPr lang="ru-RU" sz="2000" dirty="0">
                <a:solidFill>
                  <a:schemeClr val="tx1"/>
                </a:solidFill>
              </a:rPr>
              <a:t>волк зимой по лесу – ищет добычу.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дминистратор\Desktop\Животные зимой\1170882793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786182" cy="5286388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136432532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5429256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Хозяин </a:t>
            </a:r>
            <a:r>
              <a:rPr lang="ru-RU" sz="2800" dirty="0">
                <a:solidFill>
                  <a:schemeClr val="tx1"/>
                </a:solidFill>
              </a:rPr>
              <a:t>лесной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Просыпается </a:t>
            </a:r>
            <a:r>
              <a:rPr lang="ru-RU" sz="2800" dirty="0" smtClean="0">
                <a:solidFill>
                  <a:schemeClr val="tx1"/>
                </a:solidFill>
              </a:rPr>
              <a:t>весной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Животные зимой\635702391155064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038609" cy="4929222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Животные зимой\foto-224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1714488"/>
            <a:ext cx="478634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Лось</a:t>
            </a:r>
            <a:r>
              <a:rPr lang="ru-RU" dirty="0">
                <a:solidFill>
                  <a:schemeClr val="tx1"/>
                </a:solidFill>
              </a:rPr>
              <a:t> – это лесной </a:t>
            </a:r>
            <a:r>
              <a:rPr lang="ru-RU" dirty="0" smtClean="0">
                <a:solidFill>
                  <a:schemeClr val="tx1"/>
                </a:solidFill>
              </a:rPr>
              <a:t>великан.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Администратор\Desktop\Животные зимой\289525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857620" cy="4857784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Животные зимой\5073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528638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85725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То там, то здесь покажется из-за ствола её кругленькая головка с большими чёрными глазами и длинными ушками с кисточками на </a:t>
            </a:r>
            <a:r>
              <a:rPr lang="ru-RU" sz="2000" dirty="0" smtClean="0">
                <a:solidFill>
                  <a:schemeClr val="tx1"/>
                </a:solidFill>
              </a:rPr>
              <a:t>концах.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Животные зимой\80380287_101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26"/>
            <a:ext cx="5072066" cy="5214974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Животные зимой\0b0ff8222ae8a64e57b12c875d557d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4071934" cy="2643206"/>
          </a:xfrm>
          <a:prstGeom prst="rect">
            <a:avLst/>
          </a:prstGeom>
          <a:noFill/>
        </p:spPr>
      </p:pic>
      <p:pic>
        <p:nvPicPr>
          <p:cNvPr id="6150" name="Picture 6" descr="C:\Users\Администратор\Desktop\Животные зимой\b8d17858ac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4071934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Ежей знают все. Они - герои многих наших сказок, мультфильмов.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 descr="C:\Users\Администратор\Desktop\Животные зимой\a360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</TotalTime>
  <Words>152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Звери зимой.</vt:lpstr>
      <vt:lpstr>Слайд 2</vt:lpstr>
      <vt:lpstr>Шубка на нём беленькая — под цвет снега. Сам зверёк очень осторожный, чуткий и пугливый. </vt:lpstr>
      <vt:lpstr> Хитрая плутовка. Густая шубка спасает её от морозов.</vt:lpstr>
      <vt:lpstr>«Кто зимой холодной бродит злой, голодный?».Бродит волк зимой по лесу – ищет добычу.</vt:lpstr>
      <vt:lpstr>Хозяин лесной Просыпается весной.</vt:lpstr>
      <vt:lpstr>Лось – это лесной великан.</vt:lpstr>
      <vt:lpstr>То там, то здесь покажется из-за ствола её кругленькая головка с большими чёрными глазами и длинными ушками с кисточками на концах.</vt:lpstr>
      <vt:lpstr>Ежей знают все. Они - герои многих наших сказок, мультфильмов. </vt:lpstr>
      <vt:lpstr>Барсук начинает готовиться к зиме осенью. </vt:lpstr>
      <vt:lpstr>Слайд 11</vt:lpstr>
      <vt:lpstr>Слайд 12</vt:lpstr>
      <vt:lpstr>Спасибо за внимание !!!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11</cp:revision>
  <dcterms:created xsi:type="dcterms:W3CDTF">2014-02-25T04:28:04Z</dcterms:created>
  <dcterms:modified xsi:type="dcterms:W3CDTF">2014-02-26T03:25:59Z</dcterms:modified>
</cp:coreProperties>
</file>