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89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70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8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1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50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80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79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10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2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6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80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DA04-2EE2-4DF0-AA06-E9CB057A31A6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2F80D-F1C5-4064-94B0-ABBE844F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26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03667" cy="72472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9200" y="999067"/>
            <a:ext cx="6841066" cy="2218265"/>
          </a:xfr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r>
              <a:rPr lang="ru-RU" dirty="0" smtClean="0"/>
              <a:t>По родным просторам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88400" y="5173132"/>
            <a:ext cx="3615267" cy="2074153"/>
          </a:xfrm>
        </p:spPr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Егорова Милена</a:t>
            </a:r>
          </a:p>
          <a:p>
            <a:r>
              <a:rPr lang="ru-RU" dirty="0" smtClean="0"/>
              <a:t>Ученица </a:t>
            </a:r>
            <a:r>
              <a:rPr lang="ru-RU" dirty="0" smtClean="0"/>
              <a:t>4 в </a:t>
            </a:r>
          </a:p>
          <a:p>
            <a:r>
              <a:rPr lang="ru-RU" dirty="0" smtClean="0"/>
              <a:t>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94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Физическая карта России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81720" y="1601361"/>
            <a:ext cx="8340252" cy="487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7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9754"/>
            <a:ext cx="10515600" cy="1325563"/>
          </a:xfrm>
        </p:spPr>
        <p:txBody>
          <a:bodyPr/>
          <a:lstStyle/>
          <a:p>
            <a:r>
              <a:rPr lang="ru-RU" dirty="0" smtClean="0"/>
              <a:t>Великая страна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9691"/>
            <a:ext cx="10515600" cy="43513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Рассматривая карту России , мы можем убедиться , как велики и необъятны просторы нашей Родины . Россия-самая большая страна мира . Она занимает более 1/9 части всей суши Земли .   Протяжённость  территории  России с севера на юг свыше4 тысяч  километров , с запада на восток около 9 тысяч километров .   </a:t>
            </a:r>
          </a:p>
          <a:p>
            <a:r>
              <a:rPr lang="ru-RU" dirty="0" smtClean="0"/>
              <a:t>Россия  расположена на материке Евразия , в двух частях  света – в Азии и Европе . Как вы знаете , граница между ними проходит  по Уральским горам . К западу  </a:t>
            </a:r>
            <a:r>
              <a:rPr lang="ru-RU" dirty="0"/>
              <a:t>о</a:t>
            </a:r>
            <a:r>
              <a:rPr lang="ru-RU" dirty="0" smtClean="0"/>
              <a:t>т  Уральских гор расположена европейская часть России , к востоку – азиатская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84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5956" y="365125"/>
            <a:ext cx="535020" cy="6076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49" y="167803"/>
            <a:ext cx="11001983" cy="66574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/>
              <a:t> Территорию России омывают моря трех океанов , а также воды Каспийского моря.</a:t>
            </a:r>
          </a:p>
          <a:p>
            <a:r>
              <a:rPr lang="ru-RU" dirty="0"/>
              <a:t> </a:t>
            </a:r>
            <a:r>
              <a:rPr lang="ru-RU" dirty="0" smtClean="0"/>
              <a:t>На  физической карте России хорошо видны обширные равнины  они показаны зелёным и жёлтым цветом , горы показаны коричневым цветом . Самое большое озеро мира это Байкал включённый  в список Всемирного природного  наследия .</a:t>
            </a:r>
          </a:p>
          <a:p>
            <a:r>
              <a:rPr lang="ru-RU" dirty="0"/>
              <a:t> </a:t>
            </a:r>
            <a:r>
              <a:rPr lang="ru-RU" dirty="0" smtClean="0"/>
              <a:t>В недрах нашей страны скрыты великие богатства </a:t>
            </a:r>
            <a:r>
              <a:rPr lang="ru-RU" dirty="0" smtClean="0"/>
              <a:t>– полезные </a:t>
            </a:r>
            <a:r>
              <a:rPr lang="ru-RU" dirty="0" smtClean="0"/>
              <a:t>ископаемые . Особое значение из них это нефть и природный газ без которых хозяйственная деятельность людей была бы невозможна.</a:t>
            </a:r>
            <a:endParaRPr lang="ru-RU" dirty="0"/>
          </a:p>
        </p:txBody>
      </p:sp>
      <p:pic>
        <p:nvPicPr>
          <p:cNvPr id="1026" name="Picture 2" descr="http://im3-tub-ru.yandex.net/i?id=624665891-4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323" y="3866744"/>
            <a:ext cx="3900792" cy="292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187" y="4192621"/>
            <a:ext cx="3103124" cy="24647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5663" y="4086225"/>
            <a:ext cx="202882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157" y="5296128"/>
            <a:ext cx="190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2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Использованный материал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Окружающий мир А . А . </a:t>
            </a:r>
            <a:r>
              <a:rPr lang="ru-RU" dirty="0" smtClean="0"/>
              <a:t>Плешаков,  </a:t>
            </a:r>
            <a:r>
              <a:rPr lang="ru-RU" dirty="0" smtClean="0"/>
              <a:t>М . Ю . Новицкая</a:t>
            </a:r>
          </a:p>
          <a:p>
            <a:r>
              <a:rPr lang="ru-RU" dirty="0"/>
              <a:t> </a:t>
            </a:r>
            <a:r>
              <a:rPr lang="en-US" dirty="0" smtClean="0"/>
              <a:t>http://images.yandex.ru/yandsearch?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298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207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По родным просторам</vt:lpstr>
      <vt:lpstr>Физическая карта России</vt:lpstr>
      <vt:lpstr>Великая страна</vt:lpstr>
      <vt:lpstr>Презентация PowerPoint</vt:lpstr>
      <vt:lpstr>Использованный материал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родным просторам</dc:title>
  <dc:creator>user</dc:creator>
  <cp:lastModifiedBy>user</cp:lastModifiedBy>
  <cp:revision>11</cp:revision>
  <dcterms:created xsi:type="dcterms:W3CDTF">2014-03-02T00:10:25Z</dcterms:created>
  <dcterms:modified xsi:type="dcterms:W3CDTF">2014-03-02T08:45:04Z</dcterms:modified>
</cp:coreProperties>
</file>