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4" r:id="rId7"/>
    <p:sldId id="265" r:id="rId8"/>
    <p:sldId id="266" r:id="rId9"/>
    <p:sldId id="295" r:id="rId10"/>
    <p:sldId id="292" r:id="rId11"/>
    <p:sldId id="296" r:id="rId12"/>
    <p:sldId id="293" r:id="rId13"/>
    <p:sldId id="29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984AA-701C-42EB-BB4B-0760C61E86DA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A926-A867-4D28-9A53-56106CAB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DECB-D0EB-4E3E-819D-0750448AE258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9DF8A-8550-4A96-A08B-9F2599810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AB25-ABB3-442D-8AE8-53A626EC1FD7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5E7F-F3E1-441E-9EB8-4A665FC46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8302-F025-405C-982B-9BA42241F7A5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54415-3BF6-4646-9857-E74A297DA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5176-2056-450F-B718-69504BE3FB34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B542-88FF-4611-A211-3492BEE68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96A32-A35F-425F-BD7B-C10C939FB334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3207-8400-4AD1-A0B9-2D3F5E2EF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102F-8636-4BD4-9745-E18E9E1D4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5024-2630-4707-A75C-ECAC478608D4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0CBE-E3AD-4071-905B-BE6FC04834F4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CC98B-49FA-4994-AA8F-31BAF2BE5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51C7-CF24-4458-84E5-AB07FB525DB6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336F8-D30E-4FC8-9C8C-21519A495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2F7E-9280-47AB-8F4A-5C3F6107BDB1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2833-AE91-4E9B-8899-DADAD1DC6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3003-9E2A-4B46-8B89-C648D189ABCC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2CB3-DBB9-4099-9CCE-3A8F8478D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59234B-3062-4FEB-BB7E-3F7170F3068F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797C13-085E-4348-8BA7-690AFEDD8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13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dn.everydayme.ru/Assets/Modules/Editorial/Article/Images/sobaki-5-size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50" y="5857875"/>
            <a:ext cx="2928938" cy="357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Окружающий мир,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1 класс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7181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Собака </a:t>
            </a:r>
            <a:b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нашем доме</a:t>
            </a:r>
            <a:b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(часть 1)</a:t>
            </a:r>
            <a:endParaRPr lang="ru-RU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571625" y="6143625"/>
            <a:ext cx="4857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  <a:latin typeface="Calibri" pitchFamily="34" charset="0"/>
              </a:rPr>
              <a:t>© Уч. нач. кл. ГБОУ СОШ №307 Адмиралтейского района города Санкт – Петербурга Дмитриева А.В.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285750"/>
            <a:ext cx="8286750" cy="69865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приближаться к собаке, у которой нет намордника, лучше обойти ее стороной.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тревожить собаку во время приема пищи и сна.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прикасаться к чужой собаке, не пытаться брать ее на руки, не кормить.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подходить к собаке сзади, не прикасаться к ней неожиданно.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приближаться к собаке, которая находится на привязи (цепи).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Держаться при неожиданном появлении собаки уверенно, без страха. Если вы боитесь собаки, то она набросится на вас. Если вы не боитесь ее, то она будет только рычать и скалить зубы. Нужно быть спокойным.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285750"/>
            <a:ext cx="85725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проявлять активных и агрессивных действий по отношению к хозяину собаки.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Никогда не убегать от собаки.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замахиваться на собаку рукой, палкой, другим предметом, не дразнить собаку.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трогать щенков.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Уступать дорогу собаке и ее хозяину в узком коридоре, проходе, лифте.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– Не смотреть пристально в глаза собаке, не улыбаться, не показывать зубы.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>
          <a:xfrm>
            <a:off x="357188" y="785813"/>
            <a:ext cx="8229600" cy="4572000"/>
          </a:xfrm>
        </p:spPr>
        <p:txBody>
          <a:bodyPr/>
          <a:lstStyle/>
          <a:p>
            <a:pPr eaLnBrk="1" hangingPunct="1"/>
            <a:r>
              <a:rPr lang="ru-RU" sz="2800" smtClean="0"/>
              <a:t>Ни в коем случае нельзя собаку бояться.</a:t>
            </a:r>
          </a:p>
          <a:p>
            <a:pPr eaLnBrk="1" hangingPunct="1"/>
            <a:r>
              <a:rPr lang="ru-RU" sz="2800" smtClean="0"/>
              <a:t>Нельзя убегать от собаки, нельзя поворачиваться к ней спиной.</a:t>
            </a:r>
          </a:p>
          <a:p>
            <a:pPr eaLnBrk="1" hangingPunct="1"/>
            <a:r>
              <a:rPr lang="ru-RU" sz="2800" smtClean="0"/>
              <a:t>Нетренированные собаки чувствуют себя неуверенно, если теряют хозяина из вида или когда удаляются от охраняемой территории. Имеет смысл отступить так, чтобы собака оказалась в другой обстановке, нежели в начале столкновения. Утратив уверенность, она становится менее агрессивной и, возможно, убежит сама.</a:t>
            </a:r>
          </a:p>
          <a:p>
            <a:pPr eaLnBrk="1" hangingPunct="1"/>
            <a:r>
              <a:rPr lang="ru-RU" sz="2800" smtClean="0"/>
              <a:t>Можно попробовать зарычать на собаку и показать ей зубы, или угрожающе закричать.</a:t>
            </a:r>
          </a:p>
          <a:p>
            <a:pPr eaLnBrk="1" hangingPunct="1"/>
            <a:endParaRPr lang="ru-RU" sz="28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smtClean="0"/>
              <a:t>При столкновении:</a:t>
            </a:r>
            <a:r>
              <a:rPr lang="ru-RU" sz="4400" smtClean="0"/>
              <a:t/>
            </a:r>
            <a:br>
              <a:rPr lang="ru-RU" sz="4400" smtClean="0"/>
            </a:b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Промойте место укуса водой с мылом.</a:t>
            </a:r>
          </a:p>
          <a:p>
            <a:pPr eaLnBrk="1" hangingPunct="1"/>
            <a:r>
              <a:rPr lang="ru-RU" sz="2800" smtClean="0"/>
              <a:t>Если рана кровоточит, воспользуйтесь повязкой, чтобы остановить кровотечение.</a:t>
            </a:r>
          </a:p>
          <a:p>
            <a:pPr eaLnBrk="1" hangingPunct="1"/>
            <a:r>
              <a:rPr lang="ru-RU" sz="2800" smtClean="0"/>
              <a:t>Обратитесь к хозяину, чтобы выяснить, была ли собака привита против бешенства.</a:t>
            </a:r>
          </a:p>
          <a:p>
            <a:pPr eaLnBrk="1" hangingPunct="1"/>
            <a:r>
              <a:rPr lang="ru-RU" sz="2800" smtClean="0"/>
              <a:t>Поставьте полицию и санитарные службы в известность о случившемся, указав, по возможности, точный адрес владельца собаки.</a:t>
            </a:r>
          </a:p>
          <a:p>
            <a:pPr eaLnBrk="1" hangingPunct="1"/>
            <a:endParaRPr lang="ru-RU" sz="28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57148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собака укусила:</a:t>
            </a:r>
            <a:br>
              <a:rPr lang="ru-RU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Почти каждый ребёнок хотел бы дома иметь живую собаку</a:t>
            </a: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8" descr="http://lyubimzi.ru/wp-content/uploads/2011/12/GYtY2M0Y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57313"/>
            <a:ext cx="8069263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каждый ли знает, какой это нелёгкий труд – собака в доме?</a:t>
            </a: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2" descr="http://ru.fishki.net/picsw/092011/08/post/sobaki/sobaki-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357313"/>
            <a:ext cx="8040687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обаки беспорядок наводяки (35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Собаки беспорядок наводяки (35 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571500"/>
            <a:ext cx="42386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Невоспитанная собака может быть опасна и для человека</a:t>
            </a: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3" name="Picture 2" descr="http://donbass.ua/multimedia/images/news/original/2011/07/27/soba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00188"/>
            <a:ext cx="657225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приводит к печальным последствиям</a:t>
            </a: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7" name="Picture 2" descr="https://encrypted-tbn0.gstatic.com/images?q=tbn:ANd9GcST8BzfFxIRgQqCObhIEX23ELSt5nf2g9FnjjI-D930Xi6sTV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7145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Тогда собаку усыпляют или выбрасывают на улицу</a:t>
            </a: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1" name="Picture 2" descr="http://www.ura.ru/images/news/upload/news/154/870/1052154870/a07f2c421ac6cd201e87f236d76af14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643063"/>
            <a:ext cx="35147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http://www.mk.ru/upload/iblock_mk/475/ef/b7/84/DETAIL_PICTURE_5585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1785938"/>
            <a:ext cx="45243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http://vashasobaka.com.ua/wp-content/uploads/2013/07/1c4b87a512344f46fef75f4e9e1e78c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143375"/>
            <a:ext cx="3714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636"/>
            <a:ext cx="7924800" cy="1371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поведения </a:t>
            </a:r>
            <a:b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встрече с собаками</a:t>
            </a: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5" name="Picture 2" descr="соба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357188"/>
            <a:ext cx="5843588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бака в нашем дом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Собака в нашем доме</Template>
  <TotalTime>4</TotalTime>
  <Words>215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Constantia</vt:lpstr>
      <vt:lpstr>Wingdings 2</vt:lpstr>
      <vt:lpstr>Calibri</vt:lpstr>
      <vt:lpstr>Собака в нашем доме</vt:lpstr>
      <vt:lpstr>Собака  в нашем доме (часть 1)</vt:lpstr>
      <vt:lpstr>Почти каждый ребёнок хотел бы дома иметь живую собаку</vt:lpstr>
      <vt:lpstr>Но каждый ли знает, какой это нелёгкий труд – собака в доме?</vt:lpstr>
      <vt:lpstr>Слайд 4</vt:lpstr>
      <vt:lpstr>Слайд 5</vt:lpstr>
      <vt:lpstr>Невоспитанная собака может быть опасна и для человека</vt:lpstr>
      <vt:lpstr>Что приводит к печальным последствиям</vt:lpstr>
      <vt:lpstr>Тогда собаку усыпляют или выбрасывают на улицу</vt:lpstr>
      <vt:lpstr>Правила поведения  при встрече с собаками</vt:lpstr>
      <vt:lpstr> </vt:lpstr>
      <vt:lpstr> </vt:lpstr>
      <vt:lpstr>При столкновении: </vt:lpstr>
      <vt:lpstr>Если собака укусила: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Собака  в нашем доме</dc:title>
  <dc:creator>Анна</dc:creator>
  <cp:lastModifiedBy>Анна</cp:lastModifiedBy>
  <cp:revision>2</cp:revision>
  <dcterms:created xsi:type="dcterms:W3CDTF">2014-03-02T09:34:03Z</dcterms:created>
  <dcterms:modified xsi:type="dcterms:W3CDTF">2014-03-02T09:52:06Z</dcterms:modified>
</cp:coreProperties>
</file>