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6E0B-A4BA-48D1-B2D7-EA0CDA536925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9134-2FF0-4ED5-B635-914E6F432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6E0B-A4BA-48D1-B2D7-EA0CDA536925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9134-2FF0-4ED5-B635-914E6F432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6E0B-A4BA-48D1-B2D7-EA0CDA536925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9134-2FF0-4ED5-B635-914E6F432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6E0B-A4BA-48D1-B2D7-EA0CDA536925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9134-2FF0-4ED5-B635-914E6F432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6E0B-A4BA-48D1-B2D7-EA0CDA536925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9134-2FF0-4ED5-B635-914E6F432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6E0B-A4BA-48D1-B2D7-EA0CDA536925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9134-2FF0-4ED5-B635-914E6F432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6E0B-A4BA-48D1-B2D7-EA0CDA536925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9134-2FF0-4ED5-B635-914E6F432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6E0B-A4BA-48D1-B2D7-EA0CDA536925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9134-2FF0-4ED5-B635-914E6F432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6E0B-A4BA-48D1-B2D7-EA0CDA536925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9134-2FF0-4ED5-B635-914E6F432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6E0B-A4BA-48D1-B2D7-EA0CDA536925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9134-2FF0-4ED5-B635-914E6F432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6E0B-A4BA-48D1-B2D7-EA0CDA536925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6F9134-2FF0-4ED5-B635-914E6F432E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126E0B-A4BA-48D1-B2D7-EA0CDA536925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6F9134-2FF0-4ED5-B635-914E6F432EE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E%D0%BC%D0%BF%D0%BE%D0%B7%D0%B8%D1%82%D0%BE%D1%80" TargetMode="External"/><Relationship Id="rId13" Type="http://schemas.openxmlformats.org/officeDocument/2006/relationships/hyperlink" Target="http://ru.wikipedia.org/wiki/%D0%9F%D0%B5%D1%80_%D0%93%D1%8E%D0%BD%D1%82" TargetMode="External"/><Relationship Id="rId3" Type="http://schemas.openxmlformats.org/officeDocument/2006/relationships/hyperlink" Target="http://ru.wikipedia.org/wiki/15_%D0%B8%D1%8E%D0%BD%D1%8F" TargetMode="External"/><Relationship Id="rId7" Type="http://schemas.openxmlformats.org/officeDocument/2006/relationships/hyperlink" Target="http://ru.wikipedia.org/wiki/%D0%9D%D0%BE%D1%80%D0%B2%D0%B5%D0%B3%D0%B8%D1%8F" TargetMode="External"/><Relationship Id="rId12" Type="http://schemas.openxmlformats.org/officeDocument/2006/relationships/hyperlink" Target="http://ru.wikipedia.org/wiki/%D0%94%D0%B8%D1%80%D0%B8%D0%B6%D1%91%D1%8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1907" TargetMode="External"/><Relationship Id="rId11" Type="http://schemas.openxmlformats.org/officeDocument/2006/relationships/hyperlink" Target="http://ru.wikipedia.org/wiki/%D0%9F%D0%B8%D0%B0%D0%BD%D0%B8%D1%81%D1%82" TargetMode="External"/><Relationship Id="rId5" Type="http://schemas.openxmlformats.org/officeDocument/2006/relationships/hyperlink" Target="http://ru.wikipedia.org/wiki/4_%D1%81%D0%B5%D0%BD%D1%82%D1%8F%D0%B1%D1%80%D1%8F" TargetMode="External"/><Relationship Id="rId10" Type="http://schemas.openxmlformats.org/officeDocument/2006/relationships/hyperlink" Target="http://ru.wikipedia.org/wiki/%D0%9C%D1%83%D0%B7%D1%8B%D0%BA%D0%B0" TargetMode="External"/><Relationship Id="rId4" Type="http://schemas.openxmlformats.org/officeDocument/2006/relationships/hyperlink" Target="http://ru.wikipedia.org/wiki/1843" TargetMode="External"/><Relationship Id="rId9" Type="http://schemas.openxmlformats.org/officeDocument/2006/relationships/hyperlink" Target="http://ru.wikipedia.org/wiki/%D0%A0%D0%BE%D0%BC%D0%B0%D0%BD%D1%82%D0%B8%D0%B7%D0%BC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B%D0%B0%D1%81%D1%81%D0%B8%D0%BE" TargetMode="External"/><Relationship Id="rId13" Type="http://schemas.openxmlformats.org/officeDocument/2006/relationships/hyperlink" Target="http://ru.wikipedia.org/wiki/%D0%9B%D0%BE%D0%B4%D0%BA%D0%B0" TargetMode="External"/><Relationship Id="rId3" Type="http://schemas.openxmlformats.org/officeDocument/2006/relationships/hyperlink" Target="http://ru.wikipedia.org/wiki/1914" TargetMode="External"/><Relationship Id="rId7" Type="http://schemas.openxmlformats.org/officeDocument/2006/relationships/hyperlink" Target="http://ru.wikipedia.org/wiki/2002" TargetMode="External"/><Relationship Id="rId12" Type="http://schemas.openxmlformats.org/officeDocument/2006/relationships/hyperlink" Target="http://ru.wikipedia.org/wiki/1970" TargetMode="External"/><Relationship Id="rId2" Type="http://schemas.openxmlformats.org/officeDocument/2006/relationships/hyperlink" Target="http://ru.wikipedia.org/wiki/6_%D0%BE%D0%BA%D1%82%D1%8F%D0%B1%D1%80%D1%8F" TargetMode="Externa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18_%D0%B0%D0%BF%D1%80%D0%B5%D0%BB%D1%8F" TargetMode="External"/><Relationship Id="rId11" Type="http://schemas.openxmlformats.org/officeDocument/2006/relationships/hyperlink" Target="http://ru.wikipedia.org/wiki/1969" TargetMode="External"/><Relationship Id="rId5" Type="http://schemas.openxmlformats.org/officeDocument/2006/relationships/hyperlink" Target="http://ru.wikipedia.org/wiki/%D0%9D%D0%BE%D1%80%D0%B2%D0%B5%D0%B3%D0%B8%D1%8F" TargetMode="External"/><Relationship Id="rId15" Type="http://schemas.openxmlformats.org/officeDocument/2006/relationships/hyperlink" Target="http://ru.wikipedia.org/wiki/%D0%90%D1%82%D0%BB%D0%B0%D0%BD%D1%82%D0%B8%D1%87%D0%B5%D1%81%D0%BA%D0%B8%D0%B9_%D0%BE%D0%BA%D0%B5%D0%B0%D0%BD" TargetMode="External"/><Relationship Id="rId10" Type="http://schemas.openxmlformats.org/officeDocument/2006/relationships/hyperlink" Target="http://ru.wikipedia.org/wiki/%D0%90%D0%BD%D1%82%D1%80%D0%BE%D0%BF%D0%BE%D0%BB%D0%BE%D0%B3%D0%B8%D1%8F" TargetMode="External"/><Relationship Id="rId4" Type="http://schemas.openxmlformats.org/officeDocument/2006/relationships/hyperlink" Target="http://ru.wikipedia.org/wiki/%D0%9B%D0%B0%D1%80%D0%B2%D0%B8%D0%BA" TargetMode="External"/><Relationship Id="rId9" Type="http://schemas.openxmlformats.org/officeDocument/2006/relationships/hyperlink" Target="http://ru.wikipedia.org/wiki/%D0%98%D1%82%D0%B0%D0%BB%D0%B8%D1%8F" TargetMode="External"/><Relationship Id="rId14" Type="http://schemas.openxmlformats.org/officeDocument/2006/relationships/hyperlink" Target="http://ru.wikipedia.org/wiki/%D0%9F%D0%B0%D0%BF%D0%B8%D1%80%D1%83%D1%81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2002" TargetMode="External"/><Relationship Id="rId13" Type="http://schemas.openxmlformats.org/officeDocument/2006/relationships/hyperlink" Target="http://ru.wikipedia.org/wiki/%D0%9B%D1%83%D0%BD%D0%B3%D0%B8%D0%BD%D0%B0,_%D0%9B%D0%B8%D0%BB%D0%B8%D0%B0%D0%BD%D0%BD%D0%B0_%D0%97%D0%B8%D0%BD%D0%BE%D0%B2%D1%8C%D0%B5%D0%B2%D0%BD%D0%B0" TargetMode="External"/><Relationship Id="rId3" Type="http://schemas.openxmlformats.org/officeDocument/2006/relationships/hyperlink" Target="http://ru.wikipedia.org/wiki/14_%D0%BD%D0%BE%D1%8F%D0%B1%D1%80%D1%8F" TargetMode="External"/><Relationship Id="rId7" Type="http://schemas.openxmlformats.org/officeDocument/2006/relationships/hyperlink" Target="http://ru.wikipedia.org/wiki/28_%D1%8F%D0%BD%D0%B2%D0%B0%D1%80%D1%8F" TargetMode="External"/><Relationship Id="rId12" Type="http://schemas.openxmlformats.org/officeDocument/2006/relationships/hyperlink" Target="http://ru.wikipedia.org/wiki/%D0%9F%D0%B5%D0%BF%D0%BF%D0%B8_%D0%94%D0%BB%D0%B8%D0%BD%D0%BD%D1%8B%D0%B9%D1%87%D1%83%D0%BB%D0%BE%D0%B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A8%D0%B2%D0%B5%D1%86%D0%B8%D1%8F" TargetMode="External"/><Relationship Id="rId11" Type="http://schemas.openxmlformats.org/officeDocument/2006/relationships/hyperlink" Target="http://ru.wikipedia.org/wiki/%D0%9A%D0%B0%D1%80%D0%BB%D1%81%D0%BE%D0%BD,_%D0%BA%D0%BE%D1%82%D0%BE%D1%80%D1%8B%D0%B9_%D0%B6%D0%B8%D0%B2%D1%91%D1%82_%D0%BD%D0%B0_%D0%BA%D1%80%D1%8B%D1%88%D0%B5" TargetMode="External"/><Relationship Id="rId5" Type="http://schemas.openxmlformats.org/officeDocument/2006/relationships/hyperlink" Target="http://ru.wikipedia.org/wiki/%D0%92%D0%B8%D0%BC%D0%BC%D0%B5%D1%80%D0%B1%D1%8E" TargetMode="External"/><Relationship Id="rId10" Type="http://schemas.openxmlformats.org/officeDocument/2006/relationships/hyperlink" Target="http://ru.wikipedia.org/wiki/%D0%9F%D0%B8%D1%81%D0%B0%D1%82%D0%B5%D0%BB%D1%8C" TargetMode="External"/><Relationship Id="rId4" Type="http://schemas.openxmlformats.org/officeDocument/2006/relationships/hyperlink" Target="http://ru.wikipedia.org/wiki/1907" TargetMode="External"/><Relationship Id="rId9" Type="http://schemas.openxmlformats.org/officeDocument/2006/relationships/hyperlink" Target="http://ru.wikipedia.org/wiki/%D0%A1%D1%82%D0%BE%D0%BA%D0%B3%D0%BE%D0%BB%D1%8C%D0%BC" TargetMode="External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51" TargetMode="External"/><Relationship Id="rId13" Type="http://schemas.openxmlformats.org/officeDocument/2006/relationships/hyperlink" Target="http://ru.wikipedia.org/wiki/%D0%93%D0%B5%D0%BD%D0%B5%D1%80%D0%B0%D0%BB-%D0%BB%D0%B5%D0%B9%D1%82%D0%B5%D0%BD%D0%B0%D0%BD%D1%82" TargetMode="External"/><Relationship Id="rId18" Type="http://schemas.openxmlformats.org/officeDocument/2006/relationships/hyperlink" Target="http://ru.wikipedia.org/wiki/1918" TargetMode="External"/><Relationship Id="rId26" Type="http://schemas.openxmlformats.org/officeDocument/2006/relationships/hyperlink" Target="http://ru.wikipedia.org/wiki/1919" TargetMode="External"/><Relationship Id="rId3" Type="http://schemas.openxmlformats.org/officeDocument/2006/relationships/hyperlink" Target="http://ru.wikipedia.org/wiki/%D0%9C%D0%B0%D0%BD%D0%BD%D0%B5%D1%80%D0%B3%D0%B5%D0%B9%D0%BC,_%D0%9A%D0%B0%D1%80%D0%BB_%D0%93%D1%83%D1%81%D1%82%D0%B0%D0%B2_%D0%AD%D0%BC%D0%B8%D0%BB%D1%8C" TargetMode="External"/><Relationship Id="rId21" Type="http://schemas.openxmlformats.org/officeDocument/2006/relationships/hyperlink" Target="http://ru.wikipedia.org/wiki/1933" TargetMode="External"/><Relationship Id="rId7" Type="http://schemas.openxmlformats.org/officeDocument/2006/relationships/hyperlink" Target="http://ru.wikipedia.org/wiki/27_%D1%8F%D0%BD%D0%B2%D0%B0%D1%80%D1%8F" TargetMode="External"/><Relationship Id="rId12" Type="http://schemas.openxmlformats.org/officeDocument/2006/relationships/hyperlink" Target="http://ru.wikipedia.org/wiki/%D0%A4%D0%B8%D0%BD%D0%BB%D1%8F%D0%BD%D0%B4%D0%B8%D1%8F" TargetMode="External"/><Relationship Id="rId17" Type="http://schemas.openxmlformats.org/officeDocument/2006/relationships/hyperlink" Target="http://ru.wikipedia.org/wiki/7_%D0%BC%D0%B0%D1%80%D1%82%D0%B0" TargetMode="External"/><Relationship Id="rId25" Type="http://schemas.openxmlformats.org/officeDocument/2006/relationships/hyperlink" Target="http://ru.wikipedia.org/wiki/26_%D0%B8%D1%8E%D0%BD%D1%8F" TargetMode="External"/><Relationship Id="rId2" Type="http://schemas.openxmlformats.org/officeDocument/2006/relationships/image" Target="../media/image7.png"/><Relationship Id="rId16" Type="http://schemas.openxmlformats.org/officeDocument/2006/relationships/hyperlink" Target="http://ru.wikipedia.org/wiki/%D0%93%D0%B5%D0%BD%D0%B5%D1%80%D0%B0%D0%BB_%D0%BE%D1%82_%D0%BA%D0%B0%D0%B2%D0%B0%D0%BB%D0%B5%D1%80%D0%B8%D0%B8" TargetMode="External"/><Relationship Id="rId20" Type="http://schemas.openxmlformats.org/officeDocument/2006/relationships/hyperlink" Target="http://ru.wikipedia.org/wiki/19_%D0%BC%D0%B0%D1%8F" TargetMode="External"/><Relationship Id="rId29" Type="http://schemas.openxmlformats.org/officeDocument/2006/relationships/hyperlink" Target="http://ru.wikipedia.org/wiki/194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0%D1%81%D0%BA%D0%B0%D0%B9%D0%BD%D0%B5%D0%BD" TargetMode="External"/><Relationship Id="rId11" Type="http://schemas.openxmlformats.org/officeDocument/2006/relationships/hyperlink" Target="http://ru.wikipedia.org/wiki/%D0%91%D0%B0%D1%80%D0%BE%D0%BD" TargetMode="External"/><Relationship Id="rId24" Type="http://schemas.openxmlformats.org/officeDocument/2006/relationships/hyperlink" Target="http://ru.wikipedia.org/wiki/12_%D0%B4%D0%B5%D0%BA%D0%B0%D0%B1%D1%80%D1%8F" TargetMode="External"/><Relationship Id="rId5" Type="http://schemas.openxmlformats.org/officeDocument/2006/relationships/hyperlink" Target="http://ru.wikipedia.org/wiki/1867" TargetMode="External"/><Relationship Id="rId15" Type="http://schemas.openxmlformats.org/officeDocument/2006/relationships/hyperlink" Target="http://ru.wikipedia.org/wiki/1917" TargetMode="External"/><Relationship Id="rId23" Type="http://schemas.openxmlformats.org/officeDocument/2006/relationships/hyperlink" Target="http://ru.wikipedia.org/wiki/1942" TargetMode="External"/><Relationship Id="rId28" Type="http://schemas.openxmlformats.org/officeDocument/2006/relationships/hyperlink" Target="http://ru.wikipedia.org/wiki/4_%D0%B0%D0%B2%D0%B3%D1%83%D1%81%D1%82%D0%B0" TargetMode="External"/><Relationship Id="rId10" Type="http://schemas.openxmlformats.org/officeDocument/2006/relationships/hyperlink" Target="http://ru.wikipedia.org/wiki/%D0%A8%D0%B2%D0%B5%D0%B9%D1%86%D0%B0%D1%80%D0%B8%D1%8F" TargetMode="External"/><Relationship Id="rId19" Type="http://schemas.openxmlformats.org/officeDocument/2006/relationships/hyperlink" Target="http://ru.wikipedia.org/wiki/%D0%A4%D0%B5%D0%BB%D1%8C%D0%B4%D0%BC%D0%B0%D1%80%D1%88%D0%B0%D0%BB" TargetMode="External"/><Relationship Id="rId31" Type="http://schemas.openxmlformats.org/officeDocument/2006/relationships/hyperlink" Target="http://ru.wikipedia.org/wiki/1946" TargetMode="External"/><Relationship Id="rId4" Type="http://schemas.openxmlformats.org/officeDocument/2006/relationships/hyperlink" Target="http://ru.wikipedia.org/wiki/4_%D0%B8%D1%8E%D0%BD%D1%8F" TargetMode="External"/><Relationship Id="rId9" Type="http://schemas.openxmlformats.org/officeDocument/2006/relationships/hyperlink" Target="http://ru.wikipedia.org/wiki/%D0%9B%D0%BE%D0%B7%D0%B0%D0%BD%D0%BD%D0%B0" TargetMode="External"/><Relationship Id="rId14" Type="http://schemas.openxmlformats.org/officeDocument/2006/relationships/hyperlink" Target="http://ru.wikipedia.org/wiki/25_%D0%B0%D0%BF%D1%80%D0%B5%D0%BB%D1%8F" TargetMode="External"/><Relationship Id="rId22" Type="http://schemas.openxmlformats.org/officeDocument/2006/relationships/hyperlink" Target="http://ru.wikipedia.org/wiki/%D0%9C%D0%B0%D1%80%D1%88%D0%B0%D0%BB" TargetMode="External"/><Relationship Id="rId27" Type="http://schemas.openxmlformats.org/officeDocument/2006/relationships/hyperlink" Target="http://ru.wikipedia.org/wiki/%D0%9F%D1%80%D0%B5%D0%B7%D0%B8%D0%B4%D0%B5%D0%BD%D1%82_%D0%A4%D0%B8%D0%BD%D0%BB%D1%8F%D0%BD%D0%B4%D0%B8%D0%B8" TargetMode="External"/><Relationship Id="rId30" Type="http://schemas.openxmlformats.org/officeDocument/2006/relationships/hyperlink" Target="http://ru.wikipedia.org/wiki/11_%D0%BC%D0%B0%D1%80%D1%82%D0%B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4_%D0%B0%D0%B2%D0%B3%D1%83%D1%81%D1%82%D0%B0" TargetMode="External"/><Relationship Id="rId13" Type="http://schemas.openxmlformats.org/officeDocument/2006/relationships/hyperlink" Target="http://ru.wikipedia.org/wiki/%D0%9F%D0%BE%D1%8D%D1%82" TargetMode="External"/><Relationship Id="rId3" Type="http://schemas.openxmlformats.org/officeDocument/2006/relationships/hyperlink" Target="http://ru.wikipedia.org/wiki/%D0%90%D0%BD%D0%B4%D0%B5%D1%80%D1%81%D0%B5%D0%BD,_%D0%A5%D0%B0%D0%BD%D1%81_%D0%9A%D1%80%D0%B8%D1%81%D1%82%D0%B8%D0%B0%D0%BD" TargetMode="External"/><Relationship Id="rId7" Type="http://schemas.openxmlformats.org/officeDocument/2006/relationships/hyperlink" Target="http://ru.wikipedia.org/wiki/%D0%94%D0%B0%D1%82%D1%81%D0%BA%D0%BE-%D0%BD%D0%BE%D1%80%D0%B2%D0%B5%D0%B6%D1%81%D0%BA%D0%B0%D1%8F_%D1%83%D0%BD%D0%B8%D1%8F" TargetMode="External"/><Relationship Id="rId12" Type="http://schemas.openxmlformats.org/officeDocument/2006/relationships/hyperlink" Target="http://ru.wikipedia.org/wiki/%D0%9F%D0%B8%D1%81%D0%B0%D1%82%D0%B5%D0%BB%D1%8C" TargetMode="External"/><Relationship Id="rId17" Type="http://schemas.openxmlformats.org/officeDocument/2006/relationships/image" Target="../media/image9.png"/><Relationship Id="rId2" Type="http://schemas.openxmlformats.org/officeDocument/2006/relationships/image" Target="../media/image8.png"/><Relationship Id="rId16" Type="http://schemas.openxmlformats.org/officeDocument/2006/relationships/hyperlink" Target="http://ru.wikisource.org/wiki/ru:%D0%9F%D1%80%D0%B8%D0%BD%D1%86%D0%B5%D1%81%D1%81%D0%B0_%D0%BD%D0%B0_%D0%B3%D0%BE%D1%80%D0%BE%D1%88%D0%B8%D0%BD%D0%B5_(%D0%90%D0%BD%D0%B4%D0%B5%D1%80%D1%81%D0%B5%D0%BD/%D0%93%D0%B0%D0%BD%D0%B7%D0%B5%D0%BD)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E%D0%B4%D0%B5%D0%BD%D1%81%D0%B5" TargetMode="External"/><Relationship Id="rId11" Type="http://schemas.openxmlformats.org/officeDocument/2006/relationships/hyperlink" Target="http://ru.wikipedia.org/wiki/%D0%94%D0%B0%D0%BD%D0%B8%D1%8F" TargetMode="External"/><Relationship Id="rId5" Type="http://schemas.openxmlformats.org/officeDocument/2006/relationships/hyperlink" Target="http://ru.wikipedia.org/wiki/1805" TargetMode="External"/><Relationship Id="rId15" Type="http://schemas.openxmlformats.org/officeDocument/2006/relationships/hyperlink" Target="http://ru.wikisource.org/wiki/ru:%D0%9D%D0%BE%D0%B2%D0%BE%D0%B5_%D0%BF%D0%BB%D0%B0%D1%82%D1%8C%D0%B5_%D0%BA%D0%BE%D1%80%D0%BE%D0%BB%D1%8F_(%D0%90%D0%BD%D0%B4%D0%B5%D1%80%D1%81%D0%B5%D0%BD/%D0%93%D0%B0%D0%BD%D0%B7%D0%B5%D0%BD)" TargetMode="External"/><Relationship Id="rId10" Type="http://schemas.openxmlformats.org/officeDocument/2006/relationships/hyperlink" Target="http://ru.wikipedia.org/wiki/%D0%9A%D0%BE%D0%BF%D0%B5%D0%BD%D0%B3%D0%B0%D0%B3%D0%B5%D0%BD" TargetMode="External"/><Relationship Id="rId4" Type="http://schemas.openxmlformats.org/officeDocument/2006/relationships/hyperlink" Target="http://ru.wikipedia.org/wiki/2_%D0%B0%D0%BF%D1%80%D0%B5%D0%BB%D1%8F" TargetMode="External"/><Relationship Id="rId9" Type="http://schemas.openxmlformats.org/officeDocument/2006/relationships/hyperlink" Target="http://ru.wikipedia.org/wiki/1875" TargetMode="External"/><Relationship Id="rId14" Type="http://schemas.openxmlformats.org/officeDocument/2006/relationships/hyperlink" Target="http://ru.wikipedia.org/wiki/%D0%93%D0%B0%D0%B4%D0%BA%D0%B8%D0%B9_%D1%83%D1%82%D1%91%D0%BD%D0%BE%D0%B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Знаменитые люди </a:t>
            </a:r>
            <a:br>
              <a:rPr lang="ru-RU" dirty="0" smtClean="0"/>
            </a:br>
            <a:r>
              <a:rPr lang="ru-RU" dirty="0"/>
              <a:t>С</a:t>
            </a:r>
            <a:r>
              <a:rPr lang="ru-RU" dirty="0" smtClean="0"/>
              <a:t>кандинавии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3886200"/>
            <a:ext cx="4604522" cy="218600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Выполнил </a:t>
            </a:r>
          </a:p>
          <a:p>
            <a:r>
              <a:rPr lang="ru-RU" sz="2000" dirty="0"/>
              <a:t>у</a:t>
            </a:r>
            <a:r>
              <a:rPr lang="ru-RU" sz="2000" dirty="0" smtClean="0"/>
              <a:t>ченик 3-Б класса</a:t>
            </a:r>
          </a:p>
          <a:p>
            <a:r>
              <a:rPr lang="ru-RU" sz="2000" dirty="0" smtClean="0"/>
              <a:t>МОУ СОШ № 1 г</a:t>
            </a:r>
            <a:r>
              <a:rPr lang="ru-RU" sz="2000" dirty="0" smtClean="0"/>
              <a:t>. Камешково</a:t>
            </a:r>
            <a:endParaRPr lang="ru-RU" sz="2000" dirty="0" smtClean="0"/>
          </a:p>
          <a:p>
            <a:r>
              <a:rPr lang="ru-RU" sz="2000" dirty="0" smtClean="0"/>
              <a:t>Пичугов Илья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143248"/>
            <a:ext cx="5786478" cy="351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Эдвард </a:t>
            </a:r>
            <a:r>
              <a:rPr lang="ru-RU" b="1" dirty="0">
                <a:solidFill>
                  <a:srgbClr val="C00000"/>
                </a:solidFill>
              </a:rPr>
              <a:t>Г</a:t>
            </a:r>
            <a:r>
              <a:rPr lang="ru-RU" b="1" dirty="0" smtClean="0">
                <a:solidFill>
                  <a:srgbClr val="C00000"/>
                </a:solidFill>
              </a:rPr>
              <a:t>риг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407196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Э́двард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Хагеруп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Григ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hlinkClick r:id="rId3" tooltip="15 июня"/>
              </a:rPr>
              <a:t>15 июня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hlinkClick r:id="rId4" tooltip="1843"/>
              </a:rPr>
              <a:t>1843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 —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hlinkClick r:id="rId5" tooltip="4 сентября"/>
              </a:rPr>
              <a:t>4 сентября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hlinkClick r:id="rId6" tooltip="1907"/>
              </a:rPr>
              <a:t>1907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) —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hlinkClick r:id="rId7" tooltip="Норвегия"/>
              </a:rPr>
              <a:t>норвежский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hlinkClick r:id="rId8" tooltip="Композитор"/>
              </a:rPr>
              <a:t>композитор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периода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hlinkClick r:id="rId9" tooltip="Романтизм"/>
              </a:rPr>
              <a:t>романтизма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hlinkClick r:id="rId10" tooltip="Музыка"/>
              </a:rPr>
              <a:t>музыкальный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деятель,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hlinkClick r:id="rId11" tooltip="Пианист"/>
              </a:rPr>
              <a:t>пианист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hlinkClick r:id="rId12" tooltip="Дирижёр"/>
              </a:rPr>
              <a:t>дирижёр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 Творчество Грига формировалось под воздействием норвежской народной культуры. Одним из самых знаменитых произведений Грига считается вторая сюита — «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hlinkClick r:id="rId13" tooltip="Пер Гюнт"/>
              </a:rPr>
              <a:t>Пер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hlinkClick r:id="rId13" tooltip="Пер Гюнт"/>
              </a:rPr>
              <a:t>Гюнт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ТУР ХЕЙЕРДАЛ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3"/>
            <a:ext cx="4038600" cy="4572032"/>
          </a:xfrm>
        </p:spPr>
        <p:txBody>
          <a:bodyPr>
            <a:normAutofit fontScale="92500"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Тур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Хейерда́л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hlinkClick r:id="rId2" tooltip="6 октября"/>
              </a:rPr>
              <a:t>6 октября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hlinkClick r:id="rId3" tooltip="1914"/>
              </a:rPr>
              <a:t>1914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hlinkClick r:id="rId4" tooltip="Ларвик"/>
              </a:rPr>
              <a:t>Ларвик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hlinkClick r:id="rId5" tooltip="Норвегия"/>
              </a:rPr>
              <a:t>Норвегия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 —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hlinkClick r:id="rId6" tooltip="18 апреля"/>
              </a:rPr>
              <a:t>18 апреля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hlinkClick r:id="rId7" tooltip="2002"/>
              </a:rPr>
              <a:t>2002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hlinkClick r:id="rId8" tooltip="Алассио"/>
              </a:rPr>
              <a:t>Алассио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hlinkClick r:id="rId9" tooltip="Италия"/>
              </a:rPr>
              <a:t>Италия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) — знаменитый норвежский путешественник и учёный-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hlinkClick r:id="rId10" tooltip="Антропология"/>
              </a:rPr>
              <a:t>антрополог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 А В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hlinkClick r:id="rId11" tooltip="1969"/>
              </a:rPr>
              <a:t>1969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hlinkClick r:id="rId12" tooltip="1970"/>
              </a:rPr>
              <a:t>1970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 гг. Тур Хейердал построил две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hlinkClick r:id="rId13" tooltip="Лодка"/>
              </a:rPr>
              <a:t>лодки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из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hlinkClick r:id="rId14" tooltip="Папирус"/>
              </a:rPr>
              <a:t>папируса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и попытался пересечь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hlinkClick r:id="rId15" tooltip="Атлантический океан"/>
              </a:rPr>
              <a:t>Атлантический океан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автор многих книг.  Об этих экспедициях была написана книга «Экспедиции на „Ра“» и создан документальный фильм. 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57200" y="1928802"/>
            <a:ext cx="397192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6199" y="5782077"/>
            <a:ext cx="89149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>Первая лодка, спроектированная по рисункам и макетам лодок Древнего Египта  и названная "Ра", была построена специалистами с озера Чад (Республика Чад)  из камыша, добытого на озере Тана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4464496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Астрит</a:t>
            </a:r>
            <a:r>
              <a:rPr lang="ru-RU" b="1" dirty="0" smtClean="0">
                <a:solidFill>
                  <a:srgbClr val="C00000"/>
                </a:solidFill>
              </a:rPr>
              <a:t> Линдгрен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76872"/>
            <a:ext cx="4000528" cy="415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857233"/>
            <a:ext cx="4186808" cy="37862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А́стрид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А́нна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Эми́лия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Ли́ндгрен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14 ноября"/>
              </a:rPr>
              <a:t>14 ноября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1907"/>
              </a:rPr>
              <a:t>1907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Виммербю"/>
              </a:rPr>
              <a:t>Виммербю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Швеция"/>
              </a:rPr>
              <a:t>Швеция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 tooltip="28 января"/>
              </a:rPr>
              <a:t>28 января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 tooltip="2002"/>
              </a:rPr>
              <a:t>2002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 tooltip="Стокгольм"/>
              </a:rPr>
              <a:t>Стокгольм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Швеция"/>
              </a:rPr>
              <a:t>Швеция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 — шведская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0" tooltip="Писатель"/>
              </a:rPr>
              <a:t>писательница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автор ряда всемирно известных книг для детей, в том числе «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1" tooltip="Карлсон, который живёт на крыше"/>
              </a:rPr>
              <a:t>Карлсон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1" tooltip="Карлсон, который живёт на крыше"/>
              </a:rPr>
              <a:t>, который живёт на крыше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и тетралогии про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2" tooltip="Пеппи Длинныйчулок"/>
              </a:rPr>
              <a:t>Пеппи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2" tooltip="Пеппи Длинныйчулок"/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2" tooltip="Пеппи Длинныйчулок"/>
              </a:rPr>
              <a:t>Длинныйчулок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русском языке её книги стали известны и очень популярны благодаря переводу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3" tooltip="Лунгина, Лилианна Зиновьевна"/>
              </a:rPr>
              <a:t>Лилианны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3" tooltip="Лунгина, Лилианна Зиновьевна"/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3" tooltip="Лунгина, Лилианна Зиновьевна"/>
              </a:rPr>
              <a:t>Лунгиной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buNone/>
            </a:pP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52320" y="5229200"/>
            <a:ext cx="1509092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КАРЛ МАННЕРГЕЙМ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392909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479813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Карл Густав Эмиль </a:t>
            </a:r>
            <a:r>
              <a:rPr lang="ru-RU" sz="29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Ма́ннергейм</a:t>
            </a:r>
            <a:r>
              <a:rPr lang="ru-RU" sz="2900" b="1" baseline="300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[1]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4 июня"/>
              </a:rPr>
              <a:t>4 июня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1867"/>
              </a:rPr>
              <a:t>1867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9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Аскайнен"/>
              </a:rPr>
              <a:t>Аскайнен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 tooltip="27 января"/>
              </a:rPr>
              <a:t>27 января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 tooltip="1951"/>
              </a:rPr>
              <a:t>1951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 tooltip="Лозанна"/>
              </a:rPr>
              <a:t>Лозанна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0" tooltip="Швейцария"/>
              </a:rPr>
              <a:t>Швейцария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 — 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1" tooltip="Барон"/>
              </a:rPr>
              <a:t>барон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2" tooltip="Финляндия"/>
              </a:rPr>
              <a:t>финский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военный и государственный деятель, 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3" tooltip="Генерал-лейтенант"/>
              </a:rPr>
              <a:t>генерал-лейтенант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Русской Императорской армии (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4" tooltip="25 апреля"/>
              </a:rPr>
              <a:t>25 апреля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5" tooltip="1917"/>
              </a:rPr>
              <a:t>1917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6" tooltip="Генерал от кавалерии"/>
              </a:rPr>
              <a:t>генерал от кавалерии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7" tooltip="7 марта"/>
              </a:rPr>
              <a:t>7 марта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8" tooltip="1918"/>
              </a:rPr>
              <a:t>1918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Финляндской армии, 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9" tooltip="Фельдмаршал"/>
              </a:rPr>
              <a:t>фельдмаршал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0" tooltip="19 мая"/>
              </a:rPr>
              <a:t>19 мая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1" tooltip="1933"/>
              </a:rPr>
              <a:t>1933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2" tooltip="Маршал"/>
              </a:rPr>
              <a:t>маршал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Финляндии (только как почетное звание) (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4 июня"/>
              </a:rPr>
              <a:t>4 июня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3" tooltip="1942"/>
              </a:rPr>
              <a:t>1942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регент Королевства Финляндия с 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4" tooltip="12 декабря"/>
              </a:rPr>
              <a:t>12 декабря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8" tooltip="1918"/>
              </a:rPr>
              <a:t>1918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5" tooltip="26 июня"/>
              </a:rPr>
              <a:t>26 июня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6" tooltip="1919"/>
              </a:rPr>
              <a:t>1919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7" tooltip="Президент Финляндии"/>
              </a:rPr>
              <a:t>президент Финляндии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8" tooltip="4 августа"/>
              </a:rPr>
              <a:t>4 августа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9" tooltip="1944"/>
              </a:rPr>
              <a:t>1944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0" tooltip="11 марта"/>
              </a:rPr>
              <a:t>11 марта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1" tooltip="1946"/>
              </a:rPr>
              <a:t>194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hlinkClick r:id="rId31" tooltip="1946"/>
              </a:rPr>
              <a:t>6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АНДЕРСЕН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400052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785795"/>
            <a:ext cx="4038600" cy="385765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vi-VN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Ханс Кри́стиан А́ндерсен</a:t>
            </a:r>
            <a:r>
              <a:rPr lang="vi-VN" sz="1800" b="1" baseline="30000" dirty="0" smtClean="0">
                <a:solidFill>
                  <a:schemeClr val="accent3">
                    <a:lumMod val="75000"/>
                  </a:schemeClr>
                </a:solidFill>
                <a:latin typeface="+mj-lt"/>
                <a:hlinkClick r:id="rId3"/>
              </a:rPr>
              <a:t>[1]</a:t>
            </a:r>
            <a:endParaRPr lang="ru-RU" sz="1800" b="1" baseline="300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vi-VN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(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hlinkClick r:id="rId4" tooltip="2 апреля"/>
              </a:rPr>
              <a:t>2 </a:t>
            </a:r>
            <a:r>
              <a:rPr lang="vi-VN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hlinkClick r:id="rId4" tooltip="2 апреля"/>
              </a:rPr>
              <a:t>апреля</a:t>
            </a:r>
            <a:r>
              <a:rPr lang="vi-VN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hlinkClick r:id="rId5" tooltip="1805"/>
              </a:rPr>
              <a:t>1805</a:t>
            </a:r>
            <a:r>
              <a:rPr lang="vi-VN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, </a:t>
            </a:r>
            <a:r>
              <a:rPr lang="vi-VN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hlinkClick r:id="rId6" tooltip="Оденсе"/>
              </a:rPr>
              <a:t>Оденсе</a:t>
            </a:r>
            <a:r>
              <a:rPr lang="vi-VN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, </a:t>
            </a:r>
            <a:r>
              <a:rPr lang="vi-VN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hlinkClick r:id="rId7" tooltip="Датско-норвежская уния"/>
              </a:rPr>
              <a:t>Датско-норвежская уния</a:t>
            </a:r>
            <a:r>
              <a:rPr lang="vi-VN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 — </a:t>
            </a:r>
            <a:r>
              <a:rPr lang="vi-VN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hlinkClick r:id="rId8" tooltip="4 августа"/>
              </a:rPr>
              <a:t>4 августа</a:t>
            </a:r>
            <a:r>
              <a:rPr lang="vi-VN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hlinkClick r:id="rId9" tooltip="1875"/>
              </a:rPr>
              <a:t>1875</a:t>
            </a:r>
            <a:r>
              <a:rPr lang="vi-VN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, </a:t>
            </a:r>
            <a:r>
              <a:rPr lang="vi-VN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hlinkClick r:id="rId10" tooltip="Копенгаген"/>
              </a:rPr>
              <a:t>Копенгаген</a:t>
            </a:r>
            <a:r>
              <a:rPr lang="vi-VN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, </a:t>
            </a:r>
            <a:r>
              <a:rPr lang="vi-VN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hlinkClick r:id="rId11" tooltip="Дания"/>
              </a:rPr>
              <a:t>Дания</a:t>
            </a:r>
            <a:r>
              <a:rPr lang="vi-VN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) — датский </a:t>
            </a:r>
            <a:r>
              <a:rPr lang="vi-VN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hlinkClick r:id="rId12" tooltip="Писатель"/>
              </a:rPr>
              <a:t>писатель</a:t>
            </a:r>
            <a:r>
              <a:rPr lang="vi-VN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и </a:t>
            </a:r>
            <a:r>
              <a:rPr lang="vi-VN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hlinkClick r:id="rId13" tooltip="Поэт"/>
              </a:rPr>
              <a:t>поэт</a:t>
            </a:r>
            <a:r>
              <a:rPr lang="vi-VN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, автор всемирно известных сказок для детей и взрослых: «</a:t>
            </a:r>
            <a:r>
              <a:rPr lang="vi-VN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hlinkClick r:id="rId14" tooltip="Гадкий утёнок"/>
              </a:rPr>
              <a:t>Гадкий утёнок</a:t>
            </a:r>
            <a:r>
              <a:rPr lang="vi-VN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», «</a:t>
            </a:r>
            <a:r>
              <a:rPr lang="vi-VN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hlinkClick r:id="rId15" tooltip="s:ru:Новое платье короля (Андерсен/Ганзен)"/>
              </a:rPr>
              <a:t>Новое платье короля</a:t>
            </a:r>
            <a:r>
              <a:rPr lang="vi-VN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», «Тень», «</a:t>
            </a:r>
            <a:r>
              <a:rPr lang="vi-VN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hlinkClick r:id="rId16" tooltip="s:ru:Принцесса на горошине (Андерсен/Ганзен)"/>
              </a:rPr>
              <a:t>Принцесса на горошине</a:t>
            </a:r>
            <a:r>
              <a:rPr lang="vi-VN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».</a:t>
            </a:r>
            <a:endParaRPr lang="ru-RU" sz="1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000760" y="4143380"/>
            <a:ext cx="278608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</TotalTime>
  <Words>111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Знаменитые люди  Скандинавии</vt:lpstr>
      <vt:lpstr>Эдвард Григ</vt:lpstr>
      <vt:lpstr>ТУР ХЕЙЕРДАЛ</vt:lpstr>
      <vt:lpstr>Астрит Линдгрен</vt:lpstr>
      <vt:lpstr>КАРЛ МАННЕРГЕЙМ</vt:lpstr>
      <vt:lpstr>АНДЕРСЕН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Admin</cp:lastModifiedBy>
  <cp:revision>7</cp:revision>
  <dcterms:created xsi:type="dcterms:W3CDTF">2012-04-26T14:34:57Z</dcterms:created>
  <dcterms:modified xsi:type="dcterms:W3CDTF">2014-01-17T13:48:29Z</dcterms:modified>
</cp:coreProperties>
</file>