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737A84-5788-4532-80F0-A727493AC061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348ADB-3FC2-4E95-ACAE-1A5ED1D1CE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980728"/>
            <a:ext cx="6172200" cy="189436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Математика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 класс.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>Логические задачи.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53786"/>
            <a:ext cx="6172200" cy="1371600"/>
          </a:xfrm>
        </p:spPr>
        <p:txBody>
          <a:bodyPr/>
          <a:lstStyle/>
          <a:p>
            <a:r>
              <a:rPr lang="ru-RU" dirty="0" smtClean="0"/>
              <a:t>Учитель начальных классов МОБУ СОШ № 10 </a:t>
            </a:r>
            <a:r>
              <a:rPr lang="ru-RU" dirty="0" err="1" smtClean="0"/>
              <a:t>г.Благовещенска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Юпатова</a:t>
            </a:r>
            <a:r>
              <a:rPr lang="ru-RU" dirty="0" smtClean="0"/>
              <a:t> Ольга Анатольевна.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8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На рынок привезли 25 кг огурцов, 35 кг помидоров, а капусты столько, сколько огурцов и помидоров вместе. Сколько килограммов капусты привезли на рынок?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450912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60 кг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1" y="4005064"/>
            <a:ext cx="3543325" cy="269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ru-RU" sz="2800" dirty="0" smtClean="0"/>
              <a:t>Петя </a:t>
            </a:r>
            <a:r>
              <a:rPr lang="ru-RU" sz="2800" dirty="0" err="1"/>
              <a:t>З</a:t>
            </a:r>
            <a:r>
              <a:rPr lang="ru-RU" sz="2800" dirty="0" err="1" smtClean="0"/>
              <a:t>адачкин</a:t>
            </a:r>
            <a:r>
              <a:rPr lang="ru-RU" sz="2800" dirty="0" smtClean="0"/>
              <a:t> задумал число </a:t>
            </a:r>
            <a:r>
              <a:rPr lang="ru-RU" sz="2800" b="1" dirty="0" smtClean="0">
                <a:solidFill>
                  <a:srgbClr val="FF0000"/>
                </a:solidFill>
              </a:rPr>
              <a:t>А  </a:t>
            </a:r>
            <a:r>
              <a:rPr lang="ru-RU" sz="2800" dirty="0" smtClean="0"/>
              <a:t>и прибавил  к нему число 12. </a:t>
            </a:r>
            <a:r>
              <a:rPr lang="ru-RU" sz="2800" smtClean="0"/>
              <a:t>Сумма </a:t>
            </a:r>
            <a:r>
              <a:rPr lang="ru-RU" sz="2800" dirty="0" smtClean="0"/>
              <a:t>получилась на 1 меньше 16. Какое число </a:t>
            </a:r>
            <a:r>
              <a:rPr lang="ru-RU" sz="2800" b="1" dirty="0" smtClean="0"/>
              <a:t>А</a:t>
            </a:r>
            <a:r>
              <a:rPr lang="ru-RU" sz="2800" dirty="0" smtClean="0"/>
              <a:t> было задумано?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284984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 + 12 = 16 – 1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А + 12 = 15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А = 3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слова из математики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ТРМЕ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РИЛТ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АМУСМ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48478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МЕТР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70892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ЛИТР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720" y="4155177"/>
            <a:ext cx="2341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СУММА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Индюк на двух ногах весит 10 кг. Сколько он будет весить, если встанет на одну ногу?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10 кг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esktop\induk-600x6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2497460" cy="253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7467600" cy="4873752"/>
          </a:xfrm>
        </p:spPr>
        <p:txBody>
          <a:bodyPr/>
          <a:lstStyle/>
          <a:p>
            <a:r>
              <a:rPr lang="ru-RU" sz="2800" dirty="0" smtClean="0"/>
              <a:t>Из - под двери видно 8 кошачьих лапок. Сколько кошек за дверью?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240468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8602"/>
            <a:ext cx="5238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Верёвку разрезали в 5 местах. Сколько частей получилось?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06896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___________________________________________________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3253626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39752" y="3265461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44008" y="3300011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96136" y="3253626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91880" y="3306852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9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4873752"/>
          </a:xfrm>
        </p:spPr>
        <p:txBody>
          <a:bodyPr/>
          <a:lstStyle/>
          <a:p>
            <a:r>
              <a:rPr lang="ru-RU" sz="2800" dirty="0" smtClean="0"/>
              <a:t>Представьте, что у вас 5 палочек. Две из них разломали пополам. Сколько палочек стало?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5 - 2 + 4 = 7.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Прибавьте к 35 самое маленькое двузначное число и разделите эту сумму на самое большое однозначное число. Назовите ответ.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Сколько пар ножек у 9 пауков?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03707"/>
            <a:ext cx="3456384" cy="215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36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92124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Люда отдыхала на Чёрном море 2 недели 5 дней. Сколько всего дней она отдыхала на море?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265176" cy="283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2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бочонке было 20 л кваса. Из него налили в одну банку 7, а в другую 5 л кваса. Сколько литров кваса осталось в бочонке?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7914"/>
            <a:ext cx="2664296" cy="269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</TotalTime>
  <Words>245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Математика 2 класс.  Логические задачи.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Расшифруй слова из математики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Mama-nout</dc:creator>
  <cp:lastModifiedBy>Mama-nout</cp:lastModifiedBy>
  <cp:revision>6</cp:revision>
  <dcterms:created xsi:type="dcterms:W3CDTF">2015-02-01T08:48:35Z</dcterms:created>
  <dcterms:modified xsi:type="dcterms:W3CDTF">2015-02-19T12:45:49Z</dcterms:modified>
</cp:coreProperties>
</file>