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FCB3BC-05BD-404F-B28B-FD8E68EC301E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DF738F5-9956-4B17-92B0-CB3FEBDD5591}">
      <dgm:prSet phldrT="[Текст]" phldr="1"/>
      <dgm:spPr/>
      <dgm:t>
        <a:bodyPr/>
        <a:lstStyle/>
        <a:p>
          <a:endParaRPr lang="ru-RU" dirty="0"/>
        </a:p>
      </dgm:t>
    </dgm:pt>
    <dgm:pt modelId="{538B0006-2971-4E61-B3A1-877A48EA514F}" type="parTrans" cxnId="{AC523B76-C4EC-4F18-BA31-0C1A00A1CDB7}">
      <dgm:prSet/>
      <dgm:spPr/>
      <dgm:t>
        <a:bodyPr/>
        <a:lstStyle/>
        <a:p>
          <a:endParaRPr lang="ru-RU"/>
        </a:p>
      </dgm:t>
    </dgm:pt>
    <dgm:pt modelId="{E5EDC8D9-1071-4E25-98D1-41F3A21B2218}" type="sibTrans" cxnId="{AC523B76-C4EC-4F18-BA31-0C1A00A1CDB7}">
      <dgm:prSet/>
      <dgm:spPr/>
      <dgm:t>
        <a:bodyPr/>
        <a:lstStyle/>
        <a:p>
          <a:endParaRPr lang="ru-RU"/>
        </a:p>
      </dgm:t>
    </dgm:pt>
    <dgm:pt modelId="{469B6B13-EFAB-4105-B9D9-86872C30DC1B}">
      <dgm:prSet phldrT="[Текст]"/>
      <dgm:spPr/>
      <dgm:t>
        <a:bodyPr/>
        <a:lstStyle/>
        <a:p>
          <a:r>
            <a:rPr lang="ru-RU" dirty="0" smtClean="0"/>
            <a:t>соответствие возрастным особенностям обучающихся;</a:t>
          </a:r>
          <a:endParaRPr lang="ru-RU" dirty="0"/>
        </a:p>
      </dgm:t>
    </dgm:pt>
    <dgm:pt modelId="{CB69DC2F-1B53-42E9-B97F-1B9EFB3E6BAF}" type="parTrans" cxnId="{57CD799A-95D2-4FB9-B373-CD689045D603}">
      <dgm:prSet/>
      <dgm:spPr/>
      <dgm:t>
        <a:bodyPr/>
        <a:lstStyle/>
        <a:p>
          <a:endParaRPr lang="ru-RU"/>
        </a:p>
      </dgm:t>
    </dgm:pt>
    <dgm:pt modelId="{F9B93521-AD3B-4705-827F-816AB109A8CD}" type="sibTrans" cxnId="{57CD799A-95D2-4FB9-B373-CD689045D603}">
      <dgm:prSet/>
      <dgm:spPr/>
      <dgm:t>
        <a:bodyPr/>
        <a:lstStyle/>
        <a:p>
          <a:endParaRPr lang="ru-RU"/>
        </a:p>
      </dgm:t>
    </dgm:pt>
    <dgm:pt modelId="{4B59F55D-80B9-4743-8C0D-44C5ECA3F9D9}">
      <dgm:prSet phldrT="[Текст]"/>
      <dgm:spPr/>
      <dgm:t>
        <a:bodyPr/>
        <a:lstStyle/>
        <a:p>
          <a:r>
            <a:rPr lang="ru-RU" dirty="0" smtClean="0"/>
            <a:t>преемственность с технологиями учебной деятельности</a:t>
          </a:r>
          <a:endParaRPr lang="ru-RU" dirty="0"/>
        </a:p>
      </dgm:t>
    </dgm:pt>
    <dgm:pt modelId="{6D5FFFD8-A9E7-484F-ADC9-12F88A6589A5}" type="parTrans" cxnId="{47A7D426-B31D-40FA-AF58-6DE28AB72B9D}">
      <dgm:prSet/>
      <dgm:spPr/>
      <dgm:t>
        <a:bodyPr/>
        <a:lstStyle/>
        <a:p>
          <a:endParaRPr lang="ru-RU"/>
        </a:p>
      </dgm:t>
    </dgm:pt>
    <dgm:pt modelId="{BF1E598A-4022-4E1F-9B30-3CD151C264C9}" type="sibTrans" cxnId="{47A7D426-B31D-40FA-AF58-6DE28AB72B9D}">
      <dgm:prSet/>
      <dgm:spPr/>
      <dgm:t>
        <a:bodyPr/>
        <a:lstStyle/>
        <a:p>
          <a:endParaRPr lang="ru-RU"/>
        </a:p>
      </dgm:t>
    </dgm:pt>
    <dgm:pt modelId="{8EB55CAB-C47C-436A-8479-EA000A0EB14F}">
      <dgm:prSet phldrT="[Текст]" phldr="1"/>
      <dgm:spPr/>
      <dgm:t>
        <a:bodyPr/>
        <a:lstStyle/>
        <a:p>
          <a:endParaRPr lang="ru-RU" dirty="0"/>
        </a:p>
      </dgm:t>
    </dgm:pt>
    <dgm:pt modelId="{087FFD4C-5170-4F0F-A8D4-1EC9F4C06D53}" type="parTrans" cxnId="{5AD37965-CC4C-458D-8474-8F3FD97B6B01}">
      <dgm:prSet/>
      <dgm:spPr/>
      <dgm:t>
        <a:bodyPr/>
        <a:lstStyle/>
        <a:p>
          <a:endParaRPr lang="ru-RU"/>
        </a:p>
      </dgm:t>
    </dgm:pt>
    <dgm:pt modelId="{11CBD2E2-C9A7-4812-95FF-66ADE58E6D3C}" type="sibTrans" cxnId="{5AD37965-CC4C-458D-8474-8F3FD97B6B01}">
      <dgm:prSet/>
      <dgm:spPr/>
      <dgm:t>
        <a:bodyPr/>
        <a:lstStyle/>
        <a:p>
          <a:endParaRPr lang="ru-RU"/>
        </a:p>
      </dgm:t>
    </dgm:pt>
    <dgm:pt modelId="{29A757D6-ABC2-4050-8BF1-D708E634D864}">
      <dgm:prSet phldrT="[Текст]"/>
      <dgm:spPr/>
      <dgm:t>
        <a:bodyPr/>
        <a:lstStyle/>
        <a:p>
          <a:r>
            <a:rPr lang="ru-RU" dirty="0" smtClean="0"/>
            <a:t>опора на традиции и положительный опыт организации внеурочной деятельности</a:t>
          </a:r>
          <a:endParaRPr lang="ru-RU" dirty="0"/>
        </a:p>
      </dgm:t>
    </dgm:pt>
    <dgm:pt modelId="{EC34B3C4-020B-4711-8B46-A8610D6042B0}" type="parTrans" cxnId="{8FBE7B2B-029F-40B2-9FBB-F918FAF84A07}">
      <dgm:prSet/>
      <dgm:spPr/>
      <dgm:t>
        <a:bodyPr/>
        <a:lstStyle/>
        <a:p>
          <a:endParaRPr lang="ru-RU"/>
        </a:p>
      </dgm:t>
    </dgm:pt>
    <dgm:pt modelId="{C4961D33-8196-4B3D-AEAD-1EEF4C5F3B50}" type="sibTrans" cxnId="{8FBE7B2B-029F-40B2-9FBB-F918FAF84A07}">
      <dgm:prSet/>
      <dgm:spPr/>
      <dgm:t>
        <a:bodyPr/>
        <a:lstStyle/>
        <a:p>
          <a:endParaRPr lang="ru-RU"/>
        </a:p>
      </dgm:t>
    </dgm:pt>
    <dgm:pt modelId="{96C0EEE8-217D-462B-A496-F9B76D58213D}">
      <dgm:prSet phldrT="[Текст]"/>
      <dgm:spPr/>
      <dgm:t>
        <a:bodyPr/>
        <a:lstStyle/>
        <a:p>
          <a:r>
            <a:rPr lang="ru-RU" dirty="0" smtClean="0"/>
            <a:t>опора на ценности воспитательной системы школы</a:t>
          </a:r>
          <a:endParaRPr lang="ru-RU" dirty="0"/>
        </a:p>
      </dgm:t>
    </dgm:pt>
    <dgm:pt modelId="{C028BA9D-8F91-472C-85EA-5BFD3C003B67}" type="parTrans" cxnId="{A05FC35A-CFF0-495C-948D-229346E642CC}">
      <dgm:prSet/>
      <dgm:spPr/>
      <dgm:t>
        <a:bodyPr/>
        <a:lstStyle/>
        <a:p>
          <a:endParaRPr lang="ru-RU"/>
        </a:p>
      </dgm:t>
    </dgm:pt>
    <dgm:pt modelId="{1A78C17D-F3E4-45CE-B40A-E83250A357D4}" type="sibTrans" cxnId="{A05FC35A-CFF0-495C-948D-229346E642CC}">
      <dgm:prSet/>
      <dgm:spPr/>
      <dgm:t>
        <a:bodyPr/>
        <a:lstStyle/>
        <a:p>
          <a:endParaRPr lang="ru-RU"/>
        </a:p>
      </dgm:t>
    </dgm:pt>
    <dgm:pt modelId="{99EBEA10-0CB0-40D4-A869-7D98969C1572}">
      <dgm:prSet phldrT="[Текст]" phldr="1"/>
      <dgm:spPr/>
      <dgm:t>
        <a:bodyPr/>
        <a:lstStyle/>
        <a:p>
          <a:endParaRPr lang="ru-RU" dirty="0"/>
        </a:p>
      </dgm:t>
    </dgm:pt>
    <dgm:pt modelId="{F3CC6604-7D35-4AF9-99A9-F758D2EAF27E}" type="parTrans" cxnId="{F77E7A43-890C-4038-BF91-81EDC3920874}">
      <dgm:prSet/>
      <dgm:spPr/>
      <dgm:t>
        <a:bodyPr/>
        <a:lstStyle/>
        <a:p>
          <a:endParaRPr lang="ru-RU"/>
        </a:p>
      </dgm:t>
    </dgm:pt>
    <dgm:pt modelId="{D34CE2E4-03DD-4E70-86D1-9CED4BA9D1CD}" type="sibTrans" cxnId="{F77E7A43-890C-4038-BF91-81EDC3920874}">
      <dgm:prSet/>
      <dgm:spPr/>
      <dgm:t>
        <a:bodyPr/>
        <a:lstStyle/>
        <a:p>
          <a:endParaRPr lang="ru-RU"/>
        </a:p>
      </dgm:t>
    </dgm:pt>
    <dgm:pt modelId="{B4C99C9C-AA24-4F32-B5A9-12C026AAA401}">
      <dgm:prSet phldrT="[Текст]"/>
      <dgm:spPr/>
      <dgm:t>
        <a:bodyPr/>
        <a:lstStyle/>
        <a:p>
          <a:r>
            <a:rPr lang="ru-RU" dirty="0" smtClean="0"/>
            <a:t>свободный выбор на основе личных интересов и склонностей ребёнка</a:t>
          </a:r>
          <a:endParaRPr lang="ru-RU" dirty="0"/>
        </a:p>
      </dgm:t>
    </dgm:pt>
    <dgm:pt modelId="{EC5DD198-A0A8-4371-8A62-7CD378153D1E}" type="parTrans" cxnId="{E78219E7-EA28-44E0-A597-E26254CDB845}">
      <dgm:prSet/>
      <dgm:spPr/>
      <dgm:t>
        <a:bodyPr/>
        <a:lstStyle/>
        <a:p>
          <a:endParaRPr lang="ru-RU"/>
        </a:p>
      </dgm:t>
    </dgm:pt>
    <dgm:pt modelId="{62D61222-874F-41FD-96D7-98E36E320A23}" type="sibTrans" cxnId="{E78219E7-EA28-44E0-A597-E26254CDB845}">
      <dgm:prSet/>
      <dgm:spPr/>
      <dgm:t>
        <a:bodyPr/>
        <a:lstStyle/>
        <a:p>
          <a:endParaRPr lang="ru-RU"/>
        </a:p>
      </dgm:t>
    </dgm:pt>
    <dgm:pt modelId="{A95974F4-4A84-4E1F-8DC9-1B1B2C581B64}">
      <dgm:prSet phldrT="[Текст]" phldr="1"/>
      <dgm:spPr/>
      <dgm:t>
        <a:bodyPr/>
        <a:lstStyle/>
        <a:p>
          <a:endParaRPr lang="ru-RU" dirty="0"/>
        </a:p>
      </dgm:t>
    </dgm:pt>
    <dgm:pt modelId="{57D0060B-5563-43F7-A9F7-09B6EDB468E9}" type="parTrans" cxnId="{87F8CF0E-9206-4DC1-A076-0EEF5694C736}">
      <dgm:prSet/>
      <dgm:spPr/>
      <dgm:t>
        <a:bodyPr/>
        <a:lstStyle/>
        <a:p>
          <a:endParaRPr lang="ru-RU"/>
        </a:p>
      </dgm:t>
    </dgm:pt>
    <dgm:pt modelId="{70D47911-0D43-4F11-9A2E-909EBF1AC24A}" type="sibTrans" cxnId="{87F8CF0E-9206-4DC1-A076-0EEF5694C736}">
      <dgm:prSet/>
      <dgm:spPr/>
      <dgm:t>
        <a:bodyPr/>
        <a:lstStyle/>
        <a:p>
          <a:endParaRPr lang="ru-RU"/>
        </a:p>
      </dgm:t>
    </dgm:pt>
    <dgm:pt modelId="{0E38C4D8-F0A0-4A37-B36A-FDD1858E04AC}" type="pres">
      <dgm:prSet presAssocID="{B6FCB3BC-05BD-404F-B28B-FD8E68EC301E}" presName="linearFlow" presStyleCnt="0">
        <dgm:presLayoutVars>
          <dgm:dir/>
          <dgm:animLvl val="lvl"/>
          <dgm:resizeHandles val="exact"/>
        </dgm:presLayoutVars>
      </dgm:prSet>
      <dgm:spPr/>
    </dgm:pt>
    <dgm:pt modelId="{9A68BEA1-C47D-43FB-8B17-0868009A4D29}" type="pres">
      <dgm:prSet presAssocID="{1DF738F5-9956-4B17-92B0-CB3FEBDD5591}" presName="composite" presStyleCnt="0"/>
      <dgm:spPr/>
    </dgm:pt>
    <dgm:pt modelId="{CB348E7D-27A1-4763-A1C5-14066A1B8CAC}" type="pres">
      <dgm:prSet presAssocID="{1DF738F5-9956-4B17-92B0-CB3FEBDD559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7E088C5F-9B10-4377-ABCC-841AE1B90FC2}" type="pres">
      <dgm:prSet presAssocID="{1DF738F5-9956-4B17-92B0-CB3FEBDD559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90796-F4A8-40F6-9175-8BEB08E3F789}" type="pres">
      <dgm:prSet presAssocID="{E5EDC8D9-1071-4E25-98D1-41F3A21B2218}" presName="sp" presStyleCnt="0"/>
      <dgm:spPr/>
    </dgm:pt>
    <dgm:pt modelId="{5DA06E75-0AD0-4350-BD26-FDF2FB61CEC8}" type="pres">
      <dgm:prSet presAssocID="{8EB55CAB-C47C-436A-8479-EA000A0EB14F}" presName="composite" presStyleCnt="0"/>
      <dgm:spPr/>
    </dgm:pt>
    <dgm:pt modelId="{AFD0FEAE-1E4F-48F3-8F48-ED3AEDE6132B}" type="pres">
      <dgm:prSet presAssocID="{8EB55CAB-C47C-436A-8479-EA000A0EB14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4A71B14-7F9D-4640-B591-0E97A2F48397}" type="pres">
      <dgm:prSet presAssocID="{8EB55CAB-C47C-436A-8479-EA000A0EB14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88363-9156-4B48-B826-ABBBBBE5C506}" type="pres">
      <dgm:prSet presAssocID="{11CBD2E2-C9A7-4812-95FF-66ADE58E6D3C}" presName="sp" presStyleCnt="0"/>
      <dgm:spPr/>
    </dgm:pt>
    <dgm:pt modelId="{4FBD500B-7C22-40FC-9CE7-2A053792F89B}" type="pres">
      <dgm:prSet presAssocID="{99EBEA10-0CB0-40D4-A869-7D98969C1572}" presName="composite" presStyleCnt="0"/>
      <dgm:spPr/>
    </dgm:pt>
    <dgm:pt modelId="{9F4A260B-A24C-4835-9C5A-7D85DBDBAD76}" type="pres">
      <dgm:prSet presAssocID="{99EBEA10-0CB0-40D4-A869-7D98969C157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280C8F7-E058-40D0-AF9E-21E0D5FA14DB}" type="pres">
      <dgm:prSet presAssocID="{99EBEA10-0CB0-40D4-A869-7D98969C157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CD799A-95D2-4FB9-B373-CD689045D603}" srcId="{1DF738F5-9956-4B17-92B0-CB3FEBDD5591}" destId="{469B6B13-EFAB-4105-B9D9-86872C30DC1B}" srcOrd="0" destOrd="0" parTransId="{CB69DC2F-1B53-42E9-B97F-1B9EFB3E6BAF}" sibTransId="{F9B93521-AD3B-4705-827F-816AB109A8CD}"/>
    <dgm:cxn modelId="{A05FC35A-CFF0-495C-948D-229346E642CC}" srcId="{8EB55CAB-C47C-436A-8479-EA000A0EB14F}" destId="{96C0EEE8-217D-462B-A496-F9B76D58213D}" srcOrd="1" destOrd="0" parTransId="{C028BA9D-8F91-472C-85EA-5BFD3C003B67}" sibTransId="{1A78C17D-F3E4-45CE-B40A-E83250A357D4}"/>
    <dgm:cxn modelId="{FA13D06A-74DD-4B68-BF4D-555039262629}" type="presOf" srcId="{29A757D6-ABC2-4050-8BF1-D708E634D864}" destId="{E4A71B14-7F9D-4640-B591-0E97A2F48397}" srcOrd="0" destOrd="0" presId="urn:microsoft.com/office/officeart/2005/8/layout/chevron2"/>
    <dgm:cxn modelId="{849C84C9-F789-4A38-9393-78B464B3AD38}" type="presOf" srcId="{96C0EEE8-217D-462B-A496-F9B76D58213D}" destId="{E4A71B14-7F9D-4640-B591-0E97A2F48397}" srcOrd="0" destOrd="1" presId="urn:microsoft.com/office/officeart/2005/8/layout/chevron2"/>
    <dgm:cxn modelId="{0534E1C3-1242-4D12-B11A-B6F8C9F0B9C8}" type="presOf" srcId="{B6FCB3BC-05BD-404F-B28B-FD8E68EC301E}" destId="{0E38C4D8-F0A0-4A37-B36A-FDD1858E04AC}" srcOrd="0" destOrd="0" presId="urn:microsoft.com/office/officeart/2005/8/layout/chevron2"/>
    <dgm:cxn modelId="{87F8CF0E-9206-4DC1-A076-0EEF5694C736}" srcId="{99EBEA10-0CB0-40D4-A869-7D98969C1572}" destId="{A95974F4-4A84-4E1F-8DC9-1B1B2C581B64}" srcOrd="1" destOrd="0" parTransId="{57D0060B-5563-43F7-A9F7-09B6EDB468E9}" sibTransId="{70D47911-0D43-4F11-9A2E-909EBF1AC24A}"/>
    <dgm:cxn modelId="{F8950F43-C000-45EB-B446-F78B4927CEAD}" type="presOf" srcId="{4B59F55D-80B9-4743-8C0D-44C5ECA3F9D9}" destId="{7E088C5F-9B10-4377-ABCC-841AE1B90FC2}" srcOrd="0" destOrd="1" presId="urn:microsoft.com/office/officeart/2005/8/layout/chevron2"/>
    <dgm:cxn modelId="{47A7D426-B31D-40FA-AF58-6DE28AB72B9D}" srcId="{1DF738F5-9956-4B17-92B0-CB3FEBDD5591}" destId="{4B59F55D-80B9-4743-8C0D-44C5ECA3F9D9}" srcOrd="1" destOrd="0" parTransId="{6D5FFFD8-A9E7-484F-ADC9-12F88A6589A5}" sibTransId="{BF1E598A-4022-4E1F-9B30-3CD151C264C9}"/>
    <dgm:cxn modelId="{8FBE7B2B-029F-40B2-9FBB-F918FAF84A07}" srcId="{8EB55CAB-C47C-436A-8479-EA000A0EB14F}" destId="{29A757D6-ABC2-4050-8BF1-D708E634D864}" srcOrd="0" destOrd="0" parTransId="{EC34B3C4-020B-4711-8B46-A8610D6042B0}" sibTransId="{C4961D33-8196-4B3D-AEAD-1EEF4C5F3B50}"/>
    <dgm:cxn modelId="{08728F50-18EF-496E-B64A-0F59EABF09E7}" type="presOf" srcId="{A95974F4-4A84-4E1F-8DC9-1B1B2C581B64}" destId="{1280C8F7-E058-40D0-AF9E-21E0D5FA14DB}" srcOrd="0" destOrd="1" presId="urn:microsoft.com/office/officeart/2005/8/layout/chevron2"/>
    <dgm:cxn modelId="{C903ED5E-AC73-4F67-982F-1F7F5DD7104A}" type="presOf" srcId="{99EBEA10-0CB0-40D4-A869-7D98969C1572}" destId="{9F4A260B-A24C-4835-9C5A-7D85DBDBAD76}" srcOrd="0" destOrd="0" presId="urn:microsoft.com/office/officeart/2005/8/layout/chevron2"/>
    <dgm:cxn modelId="{E78219E7-EA28-44E0-A597-E26254CDB845}" srcId="{99EBEA10-0CB0-40D4-A869-7D98969C1572}" destId="{B4C99C9C-AA24-4F32-B5A9-12C026AAA401}" srcOrd="0" destOrd="0" parTransId="{EC5DD198-A0A8-4371-8A62-7CD378153D1E}" sibTransId="{62D61222-874F-41FD-96D7-98E36E320A23}"/>
    <dgm:cxn modelId="{64FD2487-17C2-4E32-9327-A1D3D7E587D3}" type="presOf" srcId="{8EB55CAB-C47C-436A-8479-EA000A0EB14F}" destId="{AFD0FEAE-1E4F-48F3-8F48-ED3AEDE6132B}" srcOrd="0" destOrd="0" presId="urn:microsoft.com/office/officeart/2005/8/layout/chevron2"/>
    <dgm:cxn modelId="{CA0E6954-FAE1-4492-BBEF-5489BEF075BA}" type="presOf" srcId="{469B6B13-EFAB-4105-B9D9-86872C30DC1B}" destId="{7E088C5F-9B10-4377-ABCC-841AE1B90FC2}" srcOrd="0" destOrd="0" presId="urn:microsoft.com/office/officeart/2005/8/layout/chevron2"/>
    <dgm:cxn modelId="{F77E7A43-890C-4038-BF91-81EDC3920874}" srcId="{B6FCB3BC-05BD-404F-B28B-FD8E68EC301E}" destId="{99EBEA10-0CB0-40D4-A869-7D98969C1572}" srcOrd="2" destOrd="0" parTransId="{F3CC6604-7D35-4AF9-99A9-F758D2EAF27E}" sibTransId="{D34CE2E4-03DD-4E70-86D1-9CED4BA9D1CD}"/>
    <dgm:cxn modelId="{AC523B76-C4EC-4F18-BA31-0C1A00A1CDB7}" srcId="{B6FCB3BC-05BD-404F-B28B-FD8E68EC301E}" destId="{1DF738F5-9956-4B17-92B0-CB3FEBDD5591}" srcOrd="0" destOrd="0" parTransId="{538B0006-2971-4E61-B3A1-877A48EA514F}" sibTransId="{E5EDC8D9-1071-4E25-98D1-41F3A21B2218}"/>
    <dgm:cxn modelId="{3BEF434C-D1B4-492D-8180-A07958B5486C}" type="presOf" srcId="{B4C99C9C-AA24-4F32-B5A9-12C026AAA401}" destId="{1280C8F7-E058-40D0-AF9E-21E0D5FA14DB}" srcOrd="0" destOrd="0" presId="urn:microsoft.com/office/officeart/2005/8/layout/chevron2"/>
    <dgm:cxn modelId="{5AD37965-CC4C-458D-8474-8F3FD97B6B01}" srcId="{B6FCB3BC-05BD-404F-B28B-FD8E68EC301E}" destId="{8EB55CAB-C47C-436A-8479-EA000A0EB14F}" srcOrd="1" destOrd="0" parTransId="{087FFD4C-5170-4F0F-A8D4-1EC9F4C06D53}" sibTransId="{11CBD2E2-C9A7-4812-95FF-66ADE58E6D3C}"/>
    <dgm:cxn modelId="{F0F12CE0-0084-4CF9-A8B8-662A9E5E09C8}" type="presOf" srcId="{1DF738F5-9956-4B17-92B0-CB3FEBDD5591}" destId="{CB348E7D-27A1-4763-A1C5-14066A1B8CAC}" srcOrd="0" destOrd="0" presId="urn:microsoft.com/office/officeart/2005/8/layout/chevron2"/>
    <dgm:cxn modelId="{071201E8-C4A4-4DDB-86C2-B9A2C9EC8E76}" type="presParOf" srcId="{0E38C4D8-F0A0-4A37-B36A-FDD1858E04AC}" destId="{9A68BEA1-C47D-43FB-8B17-0868009A4D29}" srcOrd="0" destOrd="0" presId="urn:microsoft.com/office/officeart/2005/8/layout/chevron2"/>
    <dgm:cxn modelId="{1F2EFB15-D82E-4EF2-A54D-9A5FD782ECD4}" type="presParOf" srcId="{9A68BEA1-C47D-43FB-8B17-0868009A4D29}" destId="{CB348E7D-27A1-4763-A1C5-14066A1B8CAC}" srcOrd="0" destOrd="0" presId="urn:microsoft.com/office/officeart/2005/8/layout/chevron2"/>
    <dgm:cxn modelId="{72AF4133-1C99-47CA-BA8D-ABE7CD9D8F42}" type="presParOf" srcId="{9A68BEA1-C47D-43FB-8B17-0868009A4D29}" destId="{7E088C5F-9B10-4377-ABCC-841AE1B90FC2}" srcOrd="1" destOrd="0" presId="urn:microsoft.com/office/officeart/2005/8/layout/chevron2"/>
    <dgm:cxn modelId="{B661DAE1-1B58-4545-B023-E63F3CEE7C1D}" type="presParOf" srcId="{0E38C4D8-F0A0-4A37-B36A-FDD1858E04AC}" destId="{D6790796-F4A8-40F6-9175-8BEB08E3F789}" srcOrd="1" destOrd="0" presId="urn:microsoft.com/office/officeart/2005/8/layout/chevron2"/>
    <dgm:cxn modelId="{2C273434-D3AC-404D-BEF4-13564371EC64}" type="presParOf" srcId="{0E38C4D8-F0A0-4A37-B36A-FDD1858E04AC}" destId="{5DA06E75-0AD0-4350-BD26-FDF2FB61CEC8}" srcOrd="2" destOrd="0" presId="urn:microsoft.com/office/officeart/2005/8/layout/chevron2"/>
    <dgm:cxn modelId="{504F4DED-5692-4D33-A906-9059B34A5625}" type="presParOf" srcId="{5DA06E75-0AD0-4350-BD26-FDF2FB61CEC8}" destId="{AFD0FEAE-1E4F-48F3-8F48-ED3AEDE6132B}" srcOrd="0" destOrd="0" presId="urn:microsoft.com/office/officeart/2005/8/layout/chevron2"/>
    <dgm:cxn modelId="{DF8885F6-0F3A-45F6-8BE0-668994053E07}" type="presParOf" srcId="{5DA06E75-0AD0-4350-BD26-FDF2FB61CEC8}" destId="{E4A71B14-7F9D-4640-B591-0E97A2F48397}" srcOrd="1" destOrd="0" presId="urn:microsoft.com/office/officeart/2005/8/layout/chevron2"/>
    <dgm:cxn modelId="{1B985EA0-DE05-4C90-9A88-35336899A5A1}" type="presParOf" srcId="{0E38C4D8-F0A0-4A37-B36A-FDD1858E04AC}" destId="{65588363-9156-4B48-B826-ABBBBBE5C506}" srcOrd="3" destOrd="0" presId="urn:microsoft.com/office/officeart/2005/8/layout/chevron2"/>
    <dgm:cxn modelId="{083E58C1-12EB-452E-90BF-17716946A9F7}" type="presParOf" srcId="{0E38C4D8-F0A0-4A37-B36A-FDD1858E04AC}" destId="{4FBD500B-7C22-40FC-9CE7-2A053792F89B}" srcOrd="4" destOrd="0" presId="urn:microsoft.com/office/officeart/2005/8/layout/chevron2"/>
    <dgm:cxn modelId="{5A1ACBC5-91CE-4E1A-9256-B2DBAFCC8BAE}" type="presParOf" srcId="{4FBD500B-7C22-40FC-9CE7-2A053792F89B}" destId="{9F4A260B-A24C-4835-9C5A-7D85DBDBAD76}" srcOrd="0" destOrd="0" presId="urn:microsoft.com/office/officeart/2005/8/layout/chevron2"/>
    <dgm:cxn modelId="{2CB0B802-426F-4BF5-9540-A81764530142}" type="presParOf" srcId="{4FBD500B-7C22-40FC-9CE7-2A053792F89B}" destId="{1280C8F7-E058-40D0-AF9E-21E0D5FA14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620E84-3EB1-4EBC-9654-66A3C8965FCE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339752D-1970-4724-A751-26A295150D25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Спортивно-оздоровительное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F2DCC62C-1267-493E-8442-22310F16EA76}" type="parTrans" cxnId="{0C4DECB9-C494-4FED-8D2F-43215F9624EB}">
      <dgm:prSet/>
      <dgm:spPr/>
      <dgm:t>
        <a:bodyPr/>
        <a:lstStyle/>
        <a:p>
          <a:endParaRPr lang="ru-RU"/>
        </a:p>
      </dgm:t>
    </dgm:pt>
    <dgm:pt modelId="{4CFE11D4-0D74-42BA-8453-2CCD041B487C}" type="sibTrans" cxnId="{0C4DECB9-C494-4FED-8D2F-43215F9624EB}">
      <dgm:prSet/>
      <dgm:spPr/>
      <dgm:t>
        <a:bodyPr/>
        <a:lstStyle/>
        <a:p>
          <a:endParaRPr lang="ru-RU"/>
        </a:p>
      </dgm:t>
    </dgm:pt>
    <dgm:pt modelId="{28CC98D1-CB91-4EFE-85A0-F83F7E6DAB77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Духовно-нравственное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9E283601-B8FD-49FC-ADDB-0D1A5EA65470}" type="parTrans" cxnId="{68EF2086-7818-47C0-A642-FC4CE189CB08}">
      <dgm:prSet/>
      <dgm:spPr/>
      <dgm:t>
        <a:bodyPr/>
        <a:lstStyle/>
        <a:p>
          <a:endParaRPr lang="ru-RU"/>
        </a:p>
      </dgm:t>
    </dgm:pt>
    <dgm:pt modelId="{E09E0CC4-DFAF-4892-A291-1A69D65F2593}" type="sibTrans" cxnId="{68EF2086-7818-47C0-A642-FC4CE189CB08}">
      <dgm:prSet/>
      <dgm:spPr/>
      <dgm:t>
        <a:bodyPr/>
        <a:lstStyle/>
        <a:p>
          <a:endParaRPr lang="ru-RU"/>
        </a:p>
      </dgm:t>
    </dgm:pt>
    <dgm:pt modelId="{D0630BBE-9DC4-4340-B727-EE3898DD6B27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Общекультурное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5397CBA2-EE1F-4A82-B878-750341E98EDF}" type="parTrans" cxnId="{6D053A22-3BFA-476F-8845-265D3C5BB27E}">
      <dgm:prSet/>
      <dgm:spPr/>
      <dgm:t>
        <a:bodyPr/>
        <a:lstStyle/>
        <a:p>
          <a:endParaRPr lang="ru-RU"/>
        </a:p>
      </dgm:t>
    </dgm:pt>
    <dgm:pt modelId="{D21500B8-E868-474B-B8A4-D011B61C9266}" type="sibTrans" cxnId="{6D053A22-3BFA-476F-8845-265D3C5BB27E}">
      <dgm:prSet/>
      <dgm:spPr/>
      <dgm:t>
        <a:bodyPr/>
        <a:lstStyle/>
        <a:p>
          <a:endParaRPr lang="ru-RU"/>
        </a:p>
      </dgm:t>
    </dgm:pt>
    <dgm:pt modelId="{DB25071A-2F2F-4E24-A214-FA3318C02B01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Социальное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521AFD5C-4A34-4196-BE9F-5CF02FC8CA71}" type="parTrans" cxnId="{41F7E4E5-5F48-49A5-BC43-13A29760D6C5}">
      <dgm:prSet/>
      <dgm:spPr/>
      <dgm:t>
        <a:bodyPr/>
        <a:lstStyle/>
        <a:p>
          <a:endParaRPr lang="ru-RU"/>
        </a:p>
      </dgm:t>
    </dgm:pt>
    <dgm:pt modelId="{A4401C7C-7AC5-4CC4-A5F9-2F569677E842}" type="sibTrans" cxnId="{41F7E4E5-5F48-49A5-BC43-13A29760D6C5}">
      <dgm:prSet/>
      <dgm:spPr/>
      <dgm:t>
        <a:bodyPr/>
        <a:lstStyle/>
        <a:p>
          <a:endParaRPr lang="ru-RU"/>
        </a:p>
      </dgm:t>
    </dgm:pt>
    <dgm:pt modelId="{E2BCB45D-9A33-4F40-B11A-0399A8CB2522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Общеинтеллектуальное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1F367226-6B77-43F9-884F-9E2EC8702C70}" type="parTrans" cxnId="{185899F7-1831-4165-B374-67C1BF14D4DC}">
      <dgm:prSet/>
      <dgm:spPr/>
      <dgm:t>
        <a:bodyPr/>
        <a:lstStyle/>
        <a:p>
          <a:endParaRPr lang="ru-RU"/>
        </a:p>
      </dgm:t>
    </dgm:pt>
    <dgm:pt modelId="{6F3FF437-E299-47B9-B44F-CA40CCD5F6C6}" type="sibTrans" cxnId="{185899F7-1831-4165-B374-67C1BF14D4DC}">
      <dgm:prSet/>
      <dgm:spPr/>
      <dgm:t>
        <a:bodyPr/>
        <a:lstStyle/>
        <a:p>
          <a:endParaRPr lang="ru-RU"/>
        </a:p>
      </dgm:t>
    </dgm:pt>
    <dgm:pt modelId="{D564B951-7FC8-470F-A7A2-2E88A1409404}" type="pres">
      <dgm:prSet presAssocID="{F7620E84-3EB1-4EBC-9654-66A3C8965FCE}" presName="linear" presStyleCnt="0">
        <dgm:presLayoutVars>
          <dgm:animLvl val="lvl"/>
          <dgm:resizeHandles val="exact"/>
        </dgm:presLayoutVars>
      </dgm:prSet>
      <dgm:spPr/>
    </dgm:pt>
    <dgm:pt modelId="{AA7AC1D5-843A-40B4-8068-D5C615E19D19}" type="pres">
      <dgm:prSet presAssocID="{6339752D-1970-4724-A751-26A295150D2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307EB-765B-457A-8469-944128E5A13B}" type="pres">
      <dgm:prSet presAssocID="{6339752D-1970-4724-A751-26A295150D25}" presName="childText" presStyleLbl="revTx" presStyleIdx="0" presStyleCnt="2">
        <dgm:presLayoutVars>
          <dgm:bulletEnabled val="1"/>
        </dgm:presLayoutVars>
      </dgm:prSet>
      <dgm:spPr/>
    </dgm:pt>
    <dgm:pt modelId="{B9EFC537-8540-41AD-A33E-EAC83F91760F}" type="pres">
      <dgm:prSet presAssocID="{D0630BBE-9DC4-4340-B727-EE3898DD6B2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F2DD456-6E96-42DB-856D-5CD00C0E2159}" type="pres">
      <dgm:prSet presAssocID="{D0630BBE-9DC4-4340-B727-EE3898DD6B2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23D85D-B5B9-4B4B-8F10-153E94721B0A}" type="presOf" srcId="{E2BCB45D-9A33-4F40-B11A-0399A8CB2522}" destId="{DF2DD456-6E96-42DB-856D-5CD00C0E2159}" srcOrd="0" destOrd="1" presId="urn:microsoft.com/office/officeart/2005/8/layout/vList2"/>
    <dgm:cxn modelId="{1DD30288-0FF4-4FF8-AB25-5EECFAED5F13}" type="presOf" srcId="{28CC98D1-CB91-4EFE-85A0-F83F7E6DAB77}" destId="{515307EB-765B-457A-8469-944128E5A13B}" srcOrd="0" destOrd="0" presId="urn:microsoft.com/office/officeart/2005/8/layout/vList2"/>
    <dgm:cxn modelId="{D8D62FAD-08B0-40D5-B70F-380A2CF93D42}" type="presOf" srcId="{DB25071A-2F2F-4E24-A214-FA3318C02B01}" destId="{DF2DD456-6E96-42DB-856D-5CD00C0E2159}" srcOrd="0" destOrd="0" presId="urn:microsoft.com/office/officeart/2005/8/layout/vList2"/>
    <dgm:cxn modelId="{0C4DECB9-C494-4FED-8D2F-43215F9624EB}" srcId="{F7620E84-3EB1-4EBC-9654-66A3C8965FCE}" destId="{6339752D-1970-4724-A751-26A295150D25}" srcOrd="0" destOrd="0" parTransId="{F2DCC62C-1267-493E-8442-22310F16EA76}" sibTransId="{4CFE11D4-0D74-42BA-8453-2CCD041B487C}"/>
    <dgm:cxn modelId="{41F7E4E5-5F48-49A5-BC43-13A29760D6C5}" srcId="{D0630BBE-9DC4-4340-B727-EE3898DD6B27}" destId="{DB25071A-2F2F-4E24-A214-FA3318C02B01}" srcOrd="0" destOrd="0" parTransId="{521AFD5C-4A34-4196-BE9F-5CF02FC8CA71}" sibTransId="{A4401C7C-7AC5-4CC4-A5F9-2F569677E842}"/>
    <dgm:cxn modelId="{3778C556-C81A-44BC-8C05-5BD8B096769F}" type="presOf" srcId="{6339752D-1970-4724-A751-26A295150D25}" destId="{AA7AC1D5-843A-40B4-8068-D5C615E19D19}" srcOrd="0" destOrd="0" presId="urn:microsoft.com/office/officeart/2005/8/layout/vList2"/>
    <dgm:cxn modelId="{CB27825D-E23E-4E0D-8E79-42E250980C2D}" type="presOf" srcId="{F7620E84-3EB1-4EBC-9654-66A3C8965FCE}" destId="{D564B951-7FC8-470F-A7A2-2E88A1409404}" srcOrd="0" destOrd="0" presId="urn:microsoft.com/office/officeart/2005/8/layout/vList2"/>
    <dgm:cxn modelId="{185899F7-1831-4165-B374-67C1BF14D4DC}" srcId="{D0630BBE-9DC4-4340-B727-EE3898DD6B27}" destId="{E2BCB45D-9A33-4F40-B11A-0399A8CB2522}" srcOrd="1" destOrd="0" parTransId="{1F367226-6B77-43F9-884F-9E2EC8702C70}" sibTransId="{6F3FF437-E299-47B9-B44F-CA40CCD5F6C6}"/>
    <dgm:cxn modelId="{6D053A22-3BFA-476F-8845-265D3C5BB27E}" srcId="{F7620E84-3EB1-4EBC-9654-66A3C8965FCE}" destId="{D0630BBE-9DC4-4340-B727-EE3898DD6B27}" srcOrd="1" destOrd="0" parTransId="{5397CBA2-EE1F-4A82-B878-750341E98EDF}" sibTransId="{D21500B8-E868-474B-B8A4-D011B61C9266}"/>
    <dgm:cxn modelId="{68EF2086-7818-47C0-A642-FC4CE189CB08}" srcId="{6339752D-1970-4724-A751-26A295150D25}" destId="{28CC98D1-CB91-4EFE-85A0-F83F7E6DAB77}" srcOrd="0" destOrd="0" parTransId="{9E283601-B8FD-49FC-ADDB-0D1A5EA65470}" sibTransId="{E09E0CC4-DFAF-4892-A291-1A69D65F2593}"/>
    <dgm:cxn modelId="{D56675F0-41E2-4145-9A14-C1FEB523994B}" type="presOf" srcId="{D0630BBE-9DC4-4340-B727-EE3898DD6B27}" destId="{B9EFC537-8540-41AD-A33E-EAC83F91760F}" srcOrd="0" destOrd="0" presId="urn:microsoft.com/office/officeart/2005/8/layout/vList2"/>
    <dgm:cxn modelId="{8098307D-56A2-4AAC-9F53-76F7341A6A82}" type="presParOf" srcId="{D564B951-7FC8-470F-A7A2-2E88A1409404}" destId="{AA7AC1D5-843A-40B4-8068-D5C615E19D19}" srcOrd="0" destOrd="0" presId="urn:microsoft.com/office/officeart/2005/8/layout/vList2"/>
    <dgm:cxn modelId="{01715BB2-84E8-4A14-9251-8329D1CEEF8E}" type="presParOf" srcId="{D564B951-7FC8-470F-A7A2-2E88A1409404}" destId="{515307EB-765B-457A-8469-944128E5A13B}" srcOrd="1" destOrd="0" presId="urn:microsoft.com/office/officeart/2005/8/layout/vList2"/>
    <dgm:cxn modelId="{76EB76C4-52CE-4516-9B8F-C43AC9645C46}" type="presParOf" srcId="{D564B951-7FC8-470F-A7A2-2E88A1409404}" destId="{B9EFC537-8540-41AD-A33E-EAC83F91760F}" srcOrd="2" destOrd="0" presId="urn:microsoft.com/office/officeart/2005/8/layout/vList2"/>
    <dgm:cxn modelId="{1DF7D3FB-D27A-4CDE-BA9F-6D7CB9D19531}" type="presParOf" srcId="{D564B951-7FC8-470F-A7A2-2E88A1409404}" destId="{DF2DD456-6E96-42DB-856D-5CD00C0E215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BA40E9-A3D3-4FC3-8C20-E5339A3CCD04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5CC65831-18B7-4A5C-BF93-52A67B17A011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Развитие инициативы и творчества детей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F209FD9-D0BE-455B-8B76-57B61E04BC4D}" type="parTrans" cxnId="{2BBFEF2A-315F-4FCA-A19C-4450F48257B5}">
      <dgm:prSet/>
      <dgm:spPr/>
      <dgm:t>
        <a:bodyPr/>
        <a:lstStyle/>
        <a:p>
          <a:endParaRPr lang="ru-RU"/>
        </a:p>
      </dgm:t>
    </dgm:pt>
    <dgm:pt modelId="{3FC3919D-913E-4AD2-8B54-92F0DA7E73A9}" type="sibTrans" cxnId="{2BBFEF2A-315F-4FCA-A19C-4450F48257B5}">
      <dgm:prSet/>
      <dgm:spPr/>
      <dgm:t>
        <a:bodyPr/>
        <a:lstStyle/>
        <a:p>
          <a:endParaRPr lang="ru-RU"/>
        </a:p>
      </dgm:t>
    </dgm:pt>
    <dgm:pt modelId="{D1C926F4-5E90-4881-8C15-C043E3DD07CC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Воспитание любви к родному краю на основе элементов народного творчества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C84BC41-7D85-4CE2-9789-5537CD35F288}" type="parTrans" cxnId="{EA5BD25B-D174-44AD-A30B-B7E88512857B}">
      <dgm:prSet/>
      <dgm:spPr/>
      <dgm:t>
        <a:bodyPr/>
        <a:lstStyle/>
        <a:p>
          <a:endParaRPr lang="ru-RU"/>
        </a:p>
      </dgm:t>
    </dgm:pt>
    <dgm:pt modelId="{438DEB3D-BBD6-4288-BDB8-20F264F7DBDF}" type="sibTrans" cxnId="{EA5BD25B-D174-44AD-A30B-B7E88512857B}">
      <dgm:prSet/>
      <dgm:spPr/>
      <dgm:t>
        <a:bodyPr/>
        <a:lstStyle/>
        <a:p>
          <a:endParaRPr lang="ru-RU"/>
        </a:p>
      </dgm:t>
    </dgm:pt>
    <dgm:pt modelId="{8F706AC4-B974-46B8-B467-DE8775CCF133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Пропаганда здорового образа жизни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E4412AB7-4DB8-4ACA-B891-8B69797ED333}" type="parTrans" cxnId="{21C2F0B9-6680-49E2-B7D8-13B35BD47D57}">
      <dgm:prSet/>
      <dgm:spPr/>
      <dgm:t>
        <a:bodyPr/>
        <a:lstStyle/>
        <a:p>
          <a:endParaRPr lang="ru-RU"/>
        </a:p>
      </dgm:t>
    </dgm:pt>
    <dgm:pt modelId="{5A9F0DA0-F41B-43C1-9B62-7F3B0F8ED7C0}" type="sibTrans" cxnId="{21C2F0B9-6680-49E2-B7D8-13B35BD47D57}">
      <dgm:prSet/>
      <dgm:spPr/>
      <dgm:t>
        <a:bodyPr/>
        <a:lstStyle/>
        <a:p>
          <a:endParaRPr lang="ru-RU"/>
        </a:p>
      </dgm:t>
    </dgm:pt>
    <dgm:pt modelId="{12690757-A45C-46F5-B7B3-DF0E234451B6}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Развитие личности каждого ребёнка через самореализацию в условиях игровых и творческих ситуаций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1FE4483-47BF-47EE-929A-CE84A69762E9}" type="parTrans" cxnId="{92BD44B9-B353-498E-8BBD-2EB631FE3C88}">
      <dgm:prSet/>
      <dgm:spPr/>
      <dgm:t>
        <a:bodyPr/>
        <a:lstStyle/>
        <a:p>
          <a:endParaRPr lang="ru-RU"/>
        </a:p>
      </dgm:t>
    </dgm:pt>
    <dgm:pt modelId="{4593FEA1-7A65-491B-A381-E4DDFDD9D977}" type="sibTrans" cxnId="{92BD44B9-B353-498E-8BBD-2EB631FE3C88}">
      <dgm:prSet/>
      <dgm:spPr/>
      <dgm:t>
        <a:bodyPr/>
        <a:lstStyle/>
        <a:p>
          <a:endParaRPr lang="ru-RU"/>
        </a:p>
      </dgm:t>
    </dgm:pt>
    <dgm:pt modelId="{F2D304C7-3301-45B6-9525-18B00CF42D29}" type="pres">
      <dgm:prSet presAssocID="{84BA40E9-A3D3-4FC3-8C20-E5339A3CCD04}" presName="Name0" presStyleCnt="0">
        <dgm:presLayoutVars>
          <dgm:chMax val="7"/>
          <dgm:chPref val="7"/>
          <dgm:dir/>
        </dgm:presLayoutVars>
      </dgm:prSet>
      <dgm:spPr/>
    </dgm:pt>
    <dgm:pt modelId="{7E1A395B-4349-4809-BEE6-E939443F422D}" type="pres">
      <dgm:prSet presAssocID="{84BA40E9-A3D3-4FC3-8C20-E5339A3CCD04}" presName="Name1" presStyleCnt="0"/>
      <dgm:spPr/>
    </dgm:pt>
    <dgm:pt modelId="{953C9F77-70F1-4A58-9A8E-0C5B921ACF3E}" type="pres">
      <dgm:prSet presAssocID="{84BA40E9-A3D3-4FC3-8C20-E5339A3CCD04}" presName="cycle" presStyleCnt="0"/>
      <dgm:spPr/>
    </dgm:pt>
    <dgm:pt modelId="{182E2EC7-59E9-4651-9805-07FDEECA8F20}" type="pres">
      <dgm:prSet presAssocID="{84BA40E9-A3D3-4FC3-8C20-E5339A3CCD04}" presName="srcNode" presStyleLbl="node1" presStyleIdx="0" presStyleCnt="4"/>
      <dgm:spPr/>
    </dgm:pt>
    <dgm:pt modelId="{39573828-7D94-4478-9386-B198FB373202}" type="pres">
      <dgm:prSet presAssocID="{84BA40E9-A3D3-4FC3-8C20-E5339A3CCD04}" presName="conn" presStyleLbl="parChTrans1D2" presStyleIdx="0" presStyleCnt="1"/>
      <dgm:spPr/>
    </dgm:pt>
    <dgm:pt modelId="{06F4DBFC-BBB8-4452-89FF-F89820FD7272}" type="pres">
      <dgm:prSet presAssocID="{84BA40E9-A3D3-4FC3-8C20-E5339A3CCD04}" presName="extraNode" presStyleLbl="node1" presStyleIdx="0" presStyleCnt="4"/>
      <dgm:spPr/>
    </dgm:pt>
    <dgm:pt modelId="{4CFEF6CA-360F-48C7-832D-8DDC726B8257}" type="pres">
      <dgm:prSet presAssocID="{84BA40E9-A3D3-4FC3-8C20-E5339A3CCD04}" presName="dstNode" presStyleLbl="node1" presStyleIdx="0" presStyleCnt="4"/>
      <dgm:spPr/>
    </dgm:pt>
    <dgm:pt modelId="{EDFA3E72-C366-4678-BE91-1C097C97C210}" type="pres">
      <dgm:prSet presAssocID="{5CC65831-18B7-4A5C-BF93-52A67B17A011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0C718E-D5C0-43A0-A28F-8AC7E1B7918C}" type="pres">
      <dgm:prSet presAssocID="{5CC65831-18B7-4A5C-BF93-52A67B17A011}" presName="accent_1" presStyleCnt="0"/>
      <dgm:spPr/>
    </dgm:pt>
    <dgm:pt modelId="{D5D232C3-B972-4FF8-B95A-AC5B69B5AC38}" type="pres">
      <dgm:prSet presAssocID="{5CC65831-18B7-4A5C-BF93-52A67B17A011}" presName="accentRepeatNode" presStyleLbl="solidFgAcc1" presStyleIdx="0" presStyleCnt="4"/>
      <dgm:spPr>
        <a:solidFill>
          <a:schemeClr val="accent3">
            <a:lumMod val="60000"/>
            <a:lumOff val="40000"/>
          </a:schemeClr>
        </a:solidFill>
      </dgm:spPr>
    </dgm:pt>
    <dgm:pt modelId="{F48A51D1-D28B-4206-9949-5FA7A568C49B}" type="pres">
      <dgm:prSet presAssocID="{12690757-A45C-46F5-B7B3-DF0E234451B6}" presName="text_2" presStyleLbl="node1" presStyleIdx="1" presStyleCnt="4" custScaleY="153707">
        <dgm:presLayoutVars>
          <dgm:bulletEnabled val="1"/>
        </dgm:presLayoutVars>
      </dgm:prSet>
      <dgm:spPr/>
    </dgm:pt>
    <dgm:pt modelId="{12E2F6C0-2AC2-4BC5-982A-65242DD6BEC1}" type="pres">
      <dgm:prSet presAssocID="{12690757-A45C-46F5-B7B3-DF0E234451B6}" presName="accent_2" presStyleCnt="0"/>
      <dgm:spPr/>
    </dgm:pt>
    <dgm:pt modelId="{11369347-3A67-4287-A35F-432FE5FDEE2B}" type="pres">
      <dgm:prSet presAssocID="{12690757-A45C-46F5-B7B3-DF0E234451B6}" presName="accentRepeatNode" presStyleLbl="solidFgAcc1" presStyleIdx="1" presStyleCnt="4"/>
      <dgm:spPr>
        <a:solidFill>
          <a:schemeClr val="accent2">
            <a:lumMod val="60000"/>
            <a:lumOff val="40000"/>
          </a:schemeClr>
        </a:solidFill>
      </dgm:spPr>
    </dgm:pt>
    <dgm:pt modelId="{CB926E5B-45F2-47F7-A8BA-4D5656375139}" type="pres">
      <dgm:prSet presAssocID="{D1C926F4-5E90-4881-8C15-C043E3DD07CC}" presName="text_3" presStyleLbl="node1" presStyleIdx="2" presStyleCnt="4" custScaleY="98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BF3DB-2EBC-4931-94BE-6F36792289CB}" type="pres">
      <dgm:prSet presAssocID="{D1C926F4-5E90-4881-8C15-C043E3DD07CC}" presName="accent_3" presStyleCnt="0"/>
      <dgm:spPr/>
    </dgm:pt>
    <dgm:pt modelId="{D3096AA1-F187-48AB-8615-36868DC3854E}" type="pres">
      <dgm:prSet presAssocID="{D1C926F4-5E90-4881-8C15-C043E3DD07CC}" presName="accentRepeatNode" presStyleLbl="solidFgAcc1" presStyleIdx="2" presStyleCnt="4"/>
      <dgm:spPr>
        <a:solidFill>
          <a:schemeClr val="accent6">
            <a:lumMod val="60000"/>
            <a:lumOff val="40000"/>
          </a:schemeClr>
        </a:solidFill>
      </dgm:spPr>
    </dgm:pt>
    <dgm:pt modelId="{340D510C-CEB6-47E9-8A12-40E3BEC16860}" type="pres">
      <dgm:prSet presAssocID="{8F706AC4-B974-46B8-B467-DE8775CCF13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49A4F-2D98-4B8F-8C43-725FFB272F64}" type="pres">
      <dgm:prSet presAssocID="{8F706AC4-B974-46B8-B467-DE8775CCF133}" presName="accent_4" presStyleCnt="0"/>
      <dgm:spPr/>
    </dgm:pt>
    <dgm:pt modelId="{4EC43755-32CF-4231-BA2B-037354AC4E2C}" type="pres">
      <dgm:prSet presAssocID="{8F706AC4-B974-46B8-B467-DE8775CCF133}" presName="accentRepeatNode" presStyleLbl="solidFgAcc1" presStyleIdx="3" presStyleCnt="4"/>
      <dgm:spPr>
        <a:solidFill>
          <a:schemeClr val="accent5">
            <a:lumMod val="60000"/>
            <a:lumOff val="40000"/>
          </a:schemeClr>
        </a:solidFill>
      </dgm:spPr>
    </dgm:pt>
  </dgm:ptLst>
  <dgm:cxnLst>
    <dgm:cxn modelId="{21C2F0B9-6680-49E2-B7D8-13B35BD47D57}" srcId="{84BA40E9-A3D3-4FC3-8C20-E5339A3CCD04}" destId="{8F706AC4-B974-46B8-B467-DE8775CCF133}" srcOrd="3" destOrd="0" parTransId="{E4412AB7-4DB8-4ACA-B891-8B69797ED333}" sibTransId="{5A9F0DA0-F41B-43C1-9B62-7F3B0F8ED7C0}"/>
    <dgm:cxn modelId="{0A3C1133-66C0-4FC7-9268-09C17747B127}" type="presOf" srcId="{5CC65831-18B7-4A5C-BF93-52A67B17A011}" destId="{EDFA3E72-C366-4678-BE91-1C097C97C210}" srcOrd="0" destOrd="0" presId="urn:microsoft.com/office/officeart/2008/layout/VerticalCurvedList"/>
    <dgm:cxn modelId="{EA5BD25B-D174-44AD-A30B-B7E88512857B}" srcId="{84BA40E9-A3D3-4FC3-8C20-E5339A3CCD04}" destId="{D1C926F4-5E90-4881-8C15-C043E3DD07CC}" srcOrd="2" destOrd="0" parTransId="{6C84BC41-7D85-4CE2-9789-5537CD35F288}" sibTransId="{438DEB3D-BBD6-4288-BDB8-20F264F7DBDF}"/>
    <dgm:cxn modelId="{ECAC9EF1-D1E5-44B0-B28A-58FF70075626}" type="presOf" srcId="{3FC3919D-913E-4AD2-8B54-92F0DA7E73A9}" destId="{39573828-7D94-4478-9386-B198FB373202}" srcOrd="0" destOrd="0" presId="urn:microsoft.com/office/officeart/2008/layout/VerticalCurvedList"/>
    <dgm:cxn modelId="{D2819699-A76C-424D-B122-EFDE87DE79FD}" type="presOf" srcId="{8F706AC4-B974-46B8-B467-DE8775CCF133}" destId="{340D510C-CEB6-47E9-8A12-40E3BEC16860}" srcOrd="0" destOrd="0" presId="urn:microsoft.com/office/officeart/2008/layout/VerticalCurvedList"/>
    <dgm:cxn modelId="{92BD44B9-B353-498E-8BBD-2EB631FE3C88}" srcId="{84BA40E9-A3D3-4FC3-8C20-E5339A3CCD04}" destId="{12690757-A45C-46F5-B7B3-DF0E234451B6}" srcOrd="1" destOrd="0" parTransId="{61FE4483-47BF-47EE-929A-CE84A69762E9}" sibTransId="{4593FEA1-7A65-491B-A381-E4DDFDD9D977}"/>
    <dgm:cxn modelId="{2BBFEF2A-315F-4FCA-A19C-4450F48257B5}" srcId="{84BA40E9-A3D3-4FC3-8C20-E5339A3CCD04}" destId="{5CC65831-18B7-4A5C-BF93-52A67B17A011}" srcOrd="0" destOrd="0" parTransId="{BF209FD9-D0BE-455B-8B76-57B61E04BC4D}" sibTransId="{3FC3919D-913E-4AD2-8B54-92F0DA7E73A9}"/>
    <dgm:cxn modelId="{EEA11C60-CA60-48EF-BD26-57138F2F13CE}" type="presOf" srcId="{12690757-A45C-46F5-B7B3-DF0E234451B6}" destId="{F48A51D1-D28B-4206-9949-5FA7A568C49B}" srcOrd="0" destOrd="0" presId="urn:microsoft.com/office/officeart/2008/layout/VerticalCurvedList"/>
    <dgm:cxn modelId="{E0B0AD08-FA12-4BDC-A5E7-7575B94DB448}" type="presOf" srcId="{84BA40E9-A3D3-4FC3-8C20-E5339A3CCD04}" destId="{F2D304C7-3301-45B6-9525-18B00CF42D29}" srcOrd="0" destOrd="0" presId="urn:microsoft.com/office/officeart/2008/layout/VerticalCurvedList"/>
    <dgm:cxn modelId="{67F0DDAF-5AE2-45CD-BF1B-A13ED0D248FD}" type="presOf" srcId="{D1C926F4-5E90-4881-8C15-C043E3DD07CC}" destId="{CB926E5B-45F2-47F7-A8BA-4D5656375139}" srcOrd="0" destOrd="0" presId="urn:microsoft.com/office/officeart/2008/layout/VerticalCurvedList"/>
    <dgm:cxn modelId="{06B6A48E-C72C-47B8-8755-B64BF9D330C0}" type="presParOf" srcId="{F2D304C7-3301-45B6-9525-18B00CF42D29}" destId="{7E1A395B-4349-4809-BEE6-E939443F422D}" srcOrd="0" destOrd="0" presId="urn:microsoft.com/office/officeart/2008/layout/VerticalCurvedList"/>
    <dgm:cxn modelId="{C81E8DDB-B1CF-454E-AE47-85DDF262C671}" type="presParOf" srcId="{7E1A395B-4349-4809-BEE6-E939443F422D}" destId="{953C9F77-70F1-4A58-9A8E-0C5B921ACF3E}" srcOrd="0" destOrd="0" presId="urn:microsoft.com/office/officeart/2008/layout/VerticalCurvedList"/>
    <dgm:cxn modelId="{996B6F95-F4EF-400F-A522-D20E569B06EA}" type="presParOf" srcId="{953C9F77-70F1-4A58-9A8E-0C5B921ACF3E}" destId="{182E2EC7-59E9-4651-9805-07FDEECA8F20}" srcOrd="0" destOrd="0" presId="urn:microsoft.com/office/officeart/2008/layout/VerticalCurvedList"/>
    <dgm:cxn modelId="{CF7385E1-2AC6-4CF9-A257-D6217F05FDBD}" type="presParOf" srcId="{953C9F77-70F1-4A58-9A8E-0C5B921ACF3E}" destId="{39573828-7D94-4478-9386-B198FB373202}" srcOrd="1" destOrd="0" presId="urn:microsoft.com/office/officeart/2008/layout/VerticalCurvedList"/>
    <dgm:cxn modelId="{8A90BFE9-494C-436D-9A0C-32A38AB14CBE}" type="presParOf" srcId="{953C9F77-70F1-4A58-9A8E-0C5B921ACF3E}" destId="{06F4DBFC-BBB8-4452-89FF-F89820FD7272}" srcOrd="2" destOrd="0" presId="urn:microsoft.com/office/officeart/2008/layout/VerticalCurvedList"/>
    <dgm:cxn modelId="{40155014-E0D2-427C-A62C-3940A43C6D8A}" type="presParOf" srcId="{953C9F77-70F1-4A58-9A8E-0C5B921ACF3E}" destId="{4CFEF6CA-360F-48C7-832D-8DDC726B8257}" srcOrd="3" destOrd="0" presId="urn:microsoft.com/office/officeart/2008/layout/VerticalCurvedList"/>
    <dgm:cxn modelId="{F7C3380B-E94A-4307-89E4-1AAE60A1F595}" type="presParOf" srcId="{7E1A395B-4349-4809-BEE6-E939443F422D}" destId="{EDFA3E72-C366-4678-BE91-1C097C97C210}" srcOrd="1" destOrd="0" presId="urn:microsoft.com/office/officeart/2008/layout/VerticalCurvedList"/>
    <dgm:cxn modelId="{B3CF98FF-DB82-458A-87D4-52392F24FDF9}" type="presParOf" srcId="{7E1A395B-4349-4809-BEE6-E939443F422D}" destId="{530C718E-D5C0-43A0-A28F-8AC7E1B7918C}" srcOrd="2" destOrd="0" presId="urn:microsoft.com/office/officeart/2008/layout/VerticalCurvedList"/>
    <dgm:cxn modelId="{CEEE2DBF-6D04-4B5D-AC0F-43A896F1588A}" type="presParOf" srcId="{530C718E-D5C0-43A0-A28F-8AC7E1B7918C}" destId="{D5D232C3-B972-4FF8-B95A-AC5B69B5AC38}" srcOrd="0" destOrd="0" presId="urn:microsoft.com/office/officeart/2008/layout/VerticalCurvedList"/>
    <dgm:cxn modelId="{E1514266-F09F-4EB2-92C6-3538352D996E}" type="presParOf" srcId="{7E1A395B-4349-4809-BEE6-E939443F422D}" destId="{F48A51D1-D28B-4206-9949-5FA7A568C49B}" srcOrd="3" destOrd="0" presId="urn:microsoft.com/office/officeart/2008/layout/VerticalCurvedList"/>
    <dgm:cxn modelId="{66DA9D6D-CE3A-473C-AD9F-BE3D30C56E28}" type="presParOf" srcId="{7E1A395B-4349-4809-BEE6-E939443F422D}" destId="{12E2F6C0-2AC2-4BC5-982A-65242DD6BEC1}" srcOrd="4" destOrd="0" presId="urn:microsoft.com/office/officeart/2008/layout/VerticalCurvedList"/>
    <dgm:cxn modelId="{23565BB9-922B-42BB-B8F7-41FD51B6C4EF}" type="presParOf" srcId="{12E2F6C0-2AC2-4BC5-982A-65242DD6BEC1}" destId="{11369347-3A67-4287-A35F-432FE5FDEE2B}" srcOrd="0" destOrd="0" presId="urn:microsoft.com/office/officeart/2008/layout/VerticalCurvedList"/>
    <dgm:cxn modelId="{642141EE-EFED-4185-83DE-EC6DECD184FB}" type="presParOf" srcId="{7E1A395B-4349-4809-BEE6-E939443F422D}" destId="{CB926E5B-45F2-47F7-A8BA-4D5656375139}" srcOrd="5" destOrd="0" presId="urn:microsoft.com/office/officeart/2008/layout/VerticalCurvedList"/>
    <dgm:cxn modelId="{E3F98B09-DE29-4E47-BD06-D20F383F3ABC}" type="presParOf" srcId="{7E1A395B-4349-4809-BEE6-E939443F422D}" destId="{C33BF3DB-2EBC-4931-94BE-6F36792289CB}" srcOrd="6" destOrd="0" presId="urn:microsoft.com/office/officeart/2008/layout/VerticalCurvedList"/>
    <dgm:cxn modelId="{07031F81-0989-4E16-A2F3-FF03C8D5E1DF}" type="presParOf" srcId="{C33BF3DB-2EBC-4931-94BE-6F36792289CB}" destId="{D3096AA1-F187-48AB-8615-36868DC3854E}" srcOrd="0" destOrd="0" presId="urn:microsoft.com/office/officeart/2008/layout/VerticalCurvedList"/>
    <dgm:cxn modelId="{25CE8B75-DF78-4666-B223-DFFAE8DC52EC}" type="presParOf" srcId="{7E1A395B-4349-4809-BEE6-E939443F422D}" destId="{340D510C-CEB6-47E9-8A12-40E3BEC16860}" srcOrd="7" destOrd="0" presId="urn:microsoft.com/office/officeart/2008/layout/VerticalCurvedList"/>
    <dgm:cxn modelId="{CC344173-1982-42F4-BFB8-1E8B7D646B95}" type="presParOf" srcId="{7E1A395B-4349-4809-BEE6-E939443F422D}" destId="{F8849A4F-2D98-4B8F-8C43-725FFB272F64}" srcOrd="8" destOrd="0" presId="urn:microsoft.com/office/officeart/2008/layout/VerticalCurvedList"/>
    <dgm:cxn modelId="{28DDE939-6E63-4CB1-ADEB-8E0E6919A2E5}" type="presParOf" srcId="{F8849A4F-2D98-4B8F-8C43-725FFB272F64}" destId="{4EC43755-32CF-4231-BA2B-037354AC4E2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48E7D-27A1-4763-A1C5-14066A1B8CAC}">
      <dsp:nvSpPr>
        <dsp:cNvPr id="0" name=""/>
        <dsp:cNvSpPr/>
      </dsp:nvSpPr>
      <dsp:spPr>
        <a:xfrm rot="5400000">
          <a:off x="-189131" y="189574"/>
          <a:ext cx="1260877" cy="88261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-5400000">
        <a:off x="1" y="441749"/>
        <a:ext cx="882614" cy="378263"/>
      </dsp:txXfrm>
    </dsp:sp>
    <dsp:sp modelId="{7E088C5F-9B10-4377-ABCC-841AE1B90FC2}">
      <dsp:nvSpPr>
        <dsp:cNvPr id="0" name=""/>
        <dsp:cNvSpPr/>
      </dsp:nvSpPr>
      <dsp:spPr>
        <a:xfrm rot="5400000">
          <a:off x="3792309" y="-2909252"/>
          <a:ext cx="819570" cy="66389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соответствие возрастным особенностям обучающихся;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преемственность с технологиями учебной деятельности</a:t>
          </a:r>
          <a:endParaRPr lang="ru-RU" sz="1700" kern="1200" dirty="0"/>
        </a:p>
      </dsp:txBody>
      <dsp:txXfrm rot="-5400000">
        <a:off x="882614" y="40451"/>
        <a:ext cx="6598952" cy="739554"/>
      </dsp:txXfrm>
    </dsp:sp>
    <dsp:sp modelId="{AFD0FEAE-1E4F-48F3-8F48-ED3AEDE6132B}">
      <dsp:nvSpPr>
        <dsp:cNvPr id="0" name=""/>
        <dsp:cNvSpPr/>
      </dsp:nvSpPr>
      <dsp:spPr>
        <a:xfrm rot="5400000">
          <a:off x="-189131" y="1250880"/>
          <a:ext cx="1260877" cy="88261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-5400000">
        <a:off x="1" y="1503055"/>
        <a:ext cx="882614" cy="378263"/>
      </dsp:txXfrm>
    </dsp:sp>
    <dsp:sp modelId="{E4A71B14-7F9D-4640-B591-0E97A2F48397}">
      <dsp:nvSpPr>
        <dsp:cNvPr id="0" name=""/>
        <dsp:cNvSpPr/>
      </dsp:nvSpPr>
      <dsp:spPr>
        <a:xfrm rot="5400000">
          <a:off x="3792309" y="-1847946"/>
          <a:ext cx="819570" cy="66389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опора на традиции и положительный опыт организации внеурочной деятельности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опора на ценности воспитательной системы школы</a:t>
          </a:r>
          <a:endParaRPr lang="ru-RU" sz="1700" kern="1200" dirty="0"/>
        </a:p>
      </dsp:txBody>
      <dsp:txXfrm rot="-5400000">
        <a:off x="882614" y="1101757"/>
        <a:ext cx="6598952" cy="739554"/>
      </dsp:txXfrm>
    </dsp:sp>
    <dsp:sp modelId="{9F4A260B-A24C-4835-9C5A-7D85DBDBAD76}">
      <dsp:nvSpPr>
        <dsp:cNvPr id="0" name=""/>
        <dsp:cNvSpPr/>
      </dsp:nvSpPr>
      <dsp:spPr>
        <a:xfrm rot="5400000">
          <a:off x="-189131" y="2312186"/>
          <a:ext cx="1260877" cy="88261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-5400000">
        <a:off x="1" y="2564361"/>
        <a:ext cx="882614" cy="378263"/>
      </dsp:txXfrm>
    </dsp:sp>
    <dsp:sp modelId="{1280C8F7-E058-40D0-AF9E-21E0D5FA14DB}">
      <dsp:nvSpPr>
        <dsp:cNvPr id="0" name=""/>
        <dsp:cNvSpPr/>
      </dsp:nvSpPr>
      <dsp:spPr>
        <a:xfrm rot="5400000">
          <a:off x="3792309" y="-786640"/>
          <a:ext cx="819570" cy="66389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свободный выбор на основе личных интересов и склонностей ребёнка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</dsp:txBody>
      <dsp:txXfrm rot="-5400000">
        <a:off x="882614" y="2163063"/>
        <a:ext cx="6598952" cy="7395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AC1D5-843A-40B4-8068-D5C615E19D19}">
      <dsp:nvSpPr>
        <dsp:cNvPr id="0" name=""/>
        <dsp:cNvSpPr/>
      </dsp:nvSpPr>
      <dsp:spPr>
        <a:xfrm>
          <a:off x="0" y="23122"/>
          <a:ext cx="7521575" cy="748800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Спортивно-оздоровительное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553" y="59675"/>
        <a:ext cx="7448469" cy="675694"/>
      </dsp:txXfrm>
    </dsp:sp>
    <dsp:sp modelId="{515307EB-765B-457A-8469-944128E5A13B}">
      <dsp:nvSpPr>
        <dsp:cNvPr id="0" name=""/>
        <dsp:cNvSpPr/>
      </dsp:nvSpPr>
      <dsp:spPr>
        <a:xfrm>
          <a:off x="0" y="771922"/>
          <a:ext cx="7521575" cy="66240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81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Духовно-нравственное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771922"/>
        <a:ext cx="7521575" cy="662400"/>
      </dsp:txXfrm>
    </dsp:sp>
    <dsp:sp modelId="{B9EFC537-8540-41AD-A33E-EAC83F91760F}">
      <dsp:nvSpPr>
        <dsp:cNvPr id="0" name=""/>
        <dsp:cNvSpPr/>
      </dsp:nvSpPr>
      <dsp:spPr>
        <a:xfrm>
          <a:off x="0" y="1434322"/>
          <a:ext cx="7521575" cy="74880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Общекультурное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553" y="1470875"/>
        <a:ext cx="7448469" cy="675694"/>
      </dsp:txXfrm>
    </dsp:sp>
    <dsp:sp modelId="{DF2DD456-6E96-42DB-856D-5CD00C0E2159}">
      <dsp:nvSpPr>
        <dsp:cNvPr id="0" name=""/>
        <dsp:cNvSpPr/>
      </dsp:nvSpPr>
      <dsp:spPr>
        <a:xfrm>
          <a:off x="0" y="2183122"/>
          <a:ext cx="7521575" cy="89010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81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Социальное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Общеинтеллектуальное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183122"/>
        <a:ext cx="7521575" cy="890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73828-7D94-4478-9386-B198FB373202}">
      <dsp:nvSpPr>
        <dsp:cNvPr id="0" name=""/>
        <dsp:cNvSpPr/>
      </dsp:nvSpPr>
      <dsp:spPr>
        <a:xfrm>
          <a:off x="-4912351" y="-752754"/>
          <a:ext cx="5850595" cy="5850595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FA3E72-C366-4678-BE91-1C097C97C210}">
      <dsp:nvSpPr>
        <dsp:cNvPr id="0" name=""/>
        <dsp:cNvSpPr/>
      </dsp:nvSpPr>
      <dsp:spPr>
        <a:xfrm>
          <a:off x="491330" y="334050"/>
          <a:ext cx="6970618" cy="668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58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Развитие инициативы и творчества детей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1330" y="334050"/>
        <a:ext cx="6970618" cy="668448"/>
      </dsp:txXfrm>
    </dsp:sp>
    <dsp:sp modelId="{D5D232C3-B972-4FF8-B95A-AC5B69B5AC38}">
      <dsp:nvSpPr>
        <dsp:cNvPr id="0" name=""/>
        <dsp:cNvSpPr/>
      </dsp:nvSpPr>
      <dsp:spPr>
        <a:xfrm>
          <a:off x="73550" y="250494"/>
          <a:ext cx="835560" cy="835560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8A51D1-D28B-4206-9949-5FA7A568C49B}">
      <dsp:nvSpPr>
        <dsp:cNvPr id="0" name=""/>
        <dsp:cNvSpPr/>
      </dsp:nvSpPr>
      <dsp:spPr>
        <a:xfrm>
          <a:off x="874567" y="1157394"/>
          <a:ext cx="6587381" cy="10274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58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Развитие личности каждого ребёнка через самореализацию в условиях игровых и творческих ситуаций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74567" y="1157394"/>
        <a:ext cx="6587381" cy="1027451"/>
      </dsp:txXfrm>
    </dsp:sp>
    <dsp:sp modelId="{11369347-3A67-4287-A35F-432FE5FDEE2B}">
      <dsp:nvSpPr>
        <dsp:cNvPr id="0" name=""/>
        <dsp:cNvSpPr/>
      </dsp:nvSpPr>
      <dsp:spPr>
        <a:xfrm>
          <a:off x="456787" y="1253340"/>
          <a:ext cx="835560" cy="835560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926E5B-45F2-47F7-A8BA-4D5656375139}">
      <dsp:nvSpPr>
        <dsp:cNvPr id="0" name=""/>
        <dsp:cNvSpPr/>
      </dsp:nvSpPr>
      <dsp:spPr>
        <a:xfrm>
          <a:off x="874567" y="2346413"/>
          <a:ext cx="6587381" cy="6551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58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Воспитание любви к родному краю на основе элементов народного творчества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74567" y="2346413"/>
        <a:ext cx="6587381" cy="655105"/>
      </dsp:txXfrm>
    </dsp:sp>
    <dsp:sp modelId="{D3096AA1-F187-48AB-8615-36868DC3854E}">
      <dsp:nvSpPr>
        <dsp:cNvPr id="0" name=""/>
        <dsp:cNvSpPr/>
      </dsp:nvSpPr>
      <dsp:spPr>
        <a:xfrm>
          <a:off x="456787" y="2256185"/>
          <a:ext cx="835560" cy="83556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D510C-CEB6-47E9-8A12-40E3BEC16860}">
      <dsp:nvSpPr>
        <dsp:cNvPr id="0" name=""/>
        <dsp:cNvSpPr/>
      </dsp:nvSpPr>
      <dsp:spPr>
        <a:xfrm>
          <a:off x="491330" y="3342587"/>
          <a:ext cx="6970618" cy="668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58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Пропаганда здорового образа жизни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1330" y="3342587"/>
        <a:ext cx="6970618" cy="668448"/>
      </dsp:txXfrm>
    </dsp:sp>
    <dsp:sp modelId="{4EC43755-32CF-4231-BA2B-037354AC4E2C}">
      <dsp:nvSpPr>
        <dsp:cNvPr id="0" name=""/>
        <dsp:cNvSpPr/>
      </dsp:nvSpPr>
      <dsp:spPr>
        <a:xfrm>
          <a:off x="73550" y="3259031"/>
          <a:ext cx="835560" cy="835560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28EA-58D3-4599-A879-EC0E7A5F711A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DB93-94E1-4A92-B4AD-76BF3B168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28EA-58D3-4599-A879-EC0E7A5F711A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DB93-94E1-4A92-B4AD-76BF3B168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28EA-58D3-4599-A879-EC0E7A5F711A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DB93-94E1-4A92-B4AD-76BF3B168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28EA-58D3-4599-A879-EC0E7A5F711A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DB93-94E1-4A92-B4AD-76BF3B168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28EA-58D3-4599-A879-EC0E7A5F711A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DB93-94E1-4A92-B4AD-76BF3B168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28EA-58D3-4599-A879-EC0E7A5F711A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DB93-94E1-4A92-B4AD-76BF3B1687A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28EA-58D3-4599-A879-EC0E7A5F711A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DB93-94E1-4A92-B4AD-76BF3B168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28EA-58D3-4599-A879-EC0E7A5F711A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DB93-94E1-4A92-B4AD-76BF3B168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28EA-58D3-4599-A879-EC0E7A5F711A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DB93-94E1-4A92-B4AD-76BF3B168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28EA-58D3-4599-A879-EC0E7A5F711A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6FDB93-94E1-4A92-B4AD-76BF3B168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28EA-58D3-4599-A879-EC0E7A5F711A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DB93-94E1-4A92-B4AD-76BF3B168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E3128EA-58D3-4599-A879-EC0E7A5F711A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86FDB93-94E1-4A92-B4AD-76BF3B1687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Внеурочная деятельность в МБОУ СОШ № 58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90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4503400"/>
          </a:xfrm>
        </p:spPr>
        <p:txBody>
          <a:bodyPr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Внеурочная деятельность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это часть основного образования, которая нацелена на помощь педагогу и ребёнку в освоении нового вида учебной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деятельности; НУЖНА,ЧТОБЫ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сформировать учебную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мотивацию.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неурочная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деятельность способствует расширению образовательного пространства, создаёт дополнительные условия для развития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учащихся.  С ЕЁ ПОМОЩЬЮ происходит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выстраивание сети, обеспечивающей детям сопровождение, поддержку на этапах адаптации, способность базовые знания осознанно применять в ситуациях, отличных от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учебных.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1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839104"/>
          </a:xfrm>
        </p:spPr>
        <p:txBody>
          <a:bodyPr/>
          <a:lstStyle/>
          <a:p>
            <a:pPr algn="ctr"/>
            <a:r>
              <a:rPr lang="ru-RU" sz="1400" dirty="0" smtClean="0"/>
              <a:t>Цель - создание </a:t>
            </a:r>
            <a:r>
              <a:rPr lang="ru-RU" sz="1400" dirty="0"/>
              <a:t>условий для проявления и развития ребёнком своих интересов на основе свободного выбора, постижения духовно-нравственных ценностей и культурных традиций, создание условий для физического, интеллектуального и эмоционального отдыха детей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Принципы организации внеурочной деятельности в </a:t>
            </a:r>
            <a:r>
              <a:rPr lang="ru-RU" sz="1400" dirty="0" err="1" smtClean="0"/>
              <a:t>мбоу</a:t>
            </a:r>
            <a:r>
              <a:rPr lang="ru-RU" sz="1400" dirty="0" smtClean="0"/>
              <a:t> </a:t>
            </a:r>
            <a:r>
              <a:rPr lang="ru-RU" sz="1400" dirty="0" err="1" smtClean="0"/>
              <a:t>сош</a:t>
            </a:r>
            <a:r>
              <a:rPr lang="ru-RU" sz="1400" dirty="0" smtClean="0"/>
              <a:t> №58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123429"/>
              </p:ext>
            </p:extLst>
          </p:nvPr>
        </p:nvGraphicFramePr>
        <p:xfrm>
          <a:off x="827584" y="2132856"/>
          <a:ext cx="7521575" cy="338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42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191032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НАПРАВЛЕНИЯ ВНЕУРОЧНОЙ ДЕЯТЕЛЬНОСТИ МБОУ СОШ № 58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769852"/>
              </p:ext>
            </p:extLst>
          </p:nvPr>
        </p:nvGraphicFramePr>
        <p:xfrm>
          <a:off x="755576" y="1700808"/>
          <a:ext cx="7521575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802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65760"/>
            <a:ext cx="8280920" cy="54864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 внеурочной  деятельности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800823"/>
              </p:ext>
            </p:extLst>
          </p:nvPr>
        </p:nvGraphicFramePr>
        <p:xfrm>
          <a:off x="822325" y="1100138"/>
          <a:ext cx="7521575" cy="4345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367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0108">
            <a:off x="4657182" y="2562264"/>
            <a:ext cx="4116013" cy="289528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77" y="-99392"/>
            <a:ext cx="3848472" cy="290053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S\Pictures\внеурочка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9704">
            <a:off x="437070" y="638429"/>
            <a:ext cx="3876885" cy="238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MES\Pictures\внеурочка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1763">
            <a:off x="264455" y="2396773"/>
            <a:ext cx="3312368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lomonintek.ru/img/upload/sorevnovaniya-po-igrovym-vida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81128"/>
            <a:ext cx="3744416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77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92</TotalTime>
  <Words>190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Углы</vt:lpstr>
      <vt:lpstr>Внеурочная деятельность в МБОУ СОШ № 58</vt:lpstr>
      <vt:lpstr>Внеурочная деятельность – это часть основного образования, которая нацелена на помощь педагогу и ребёнку в освоении нового вида учебной деятельности; НУЖНА,ЧТОБЫ сформировать учебную мотивацию. внеурочная деятельность способствует расширению образовательного пространства, создаёт дополнительные условия для развития учащихся.  С ЕЁ ПОМОЩЬЮ происходит выстраивание сети, обеспечивающей детям сопровождение, поддержку на этапах адаптации, способность базовые знания осознанно применять в ситуациях, отличных от учебных.</vt:lpstr>
      <vt:lpstr>Цель - создание условий для проявления и развития ребёнком своих интересов на основе свободного выбора, постижения духовно-нравственных ценностей и культурных традиций, создание условий для физического, интеллектуального и эмоционального отдыха детей.   Принципы организации внеурочной деятельности в мбоу сош №58 </vt:lpstr>
      <vt:lpstr>НАПРАВЛЕНИЯ ВНЕУРОЧНОЙ ДЕЯТЕЛЬНОСТИ МБОУ СОШ № 58</vt:lpstr>
      <vt:lpstr>Задачи  внеурочной  деятельности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Внеурочная деятельность в МБОУ СОШ № 58</dc:title>
  <dc:creator>HOMES</dc:creator>
  <cp:lastModifiedBy>HOMES</cp:lastModifiedBy>
  <cp:revision>8</cp:revision>
  <dcterms:created xsi:type="dcterms:W3CDTF">2015-01-27T15:44:41Z</dcterms:created>
  <dcterms:modified xsi:type="dcterms:W3CDTF">2015-01-27T17:17:37Z</dcterms:modified>
</cp:coreProperties>
</file>