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57" r:id="rId4"/>
    <p:sldId id="258" r:id="rId5"/>
    <p:sldId id="282" r:id="rId6"/>
    <p:sldId id="259" r:id="rId7"/>
    <p:sldId id="261" r:id="rId8"/>
    <p:sldId id="262" r:id="rId9"/>
    <p:sldId id="263" r:id="rId10"/>
    <p:sldId id="264" r:id="rId11"/>
    <p:sldId id="279" r:id="rId12"/>
    <p:sldId id="281" r:id="rId13"/>
    <p:sldId id="265" r:id="rId14"/>
    <p:sldId id="284" r:id="rId15"/>
    <p:sldId id="283" r:id="rId16"/>
    <p:sldId id="266" r:id="rId17"/>
    <p:sldId id="280" r:id="rId18"/>
    <p:sldId id="267" r:id="rId19"/>
    <p:sldId id="268" r:id="rId20"/>
    <p:sldId id="269" r:id="rId21"/>
    <p:sldId id="274" r:id="rId22"/>
    <p:sldId id="275" r:id="rId23"/>
    <p:sldId id="270" r:id="rId24"/>
    <p:sldId id="271" r:id="rId25"/>
    <p:sldId id="272" r:id="rId26"/>
    <p:sldId id="277" r:id="rId27"/>
    <p:sldId id="273" r:id="rId28"/>
    <p:sldId id="276" r:id="rId29"/>
    <p:sldId id="278" r:id="rId3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CEA"/>
    <a:srgbClr val="8EF3F8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E02FD8-3F5E-45B8-B022-FF986B07F16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F695C4-D532-4E48-BAD5-5437B4DA5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Desktop\&#1092;&#1086;&#1090;&#1086;&#1072;&#1083;&#1100;&#1073;&#1086;&#1084;\188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atargina188.ucoz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ironova188.ucoz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51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3096344"/>
          </a:xfrm>
          <a:noFill/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Наша школа</a:t>
            </a:r>
            <a:endParaRPr lang="ru-RU" sz="6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18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wnloads\935293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620000" cy="5357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талантливые</a:t>
            </a:r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929617" cy="5633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здоровые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3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0034" y="913924"/>
            <a:ext cx="8072494" cy="5550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IMG_8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1191988"/>
            <a:ext cx="7724802" cy="481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умные</a:t>
            </a: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wnloads\IMG_0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852488"/>
            <a:ext cx="7734300" cy="51530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активные и веселые дети</a:t>
            </a:r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7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1071546"/>
            <a:ext cx="8467215" cy="5403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учатся у нас</a:t>
            </a:r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643050"/>
            <a:ext cx="6929485" cy="45243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ЗДЕСЬ ЖДУТ ВАС!</a:t>
            </a:r>
          </a:p>
          <a:p>
            <a:pPr algn="ctr"/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ВСЕГДА ЗДЕСЬ ВАМ РАДЫ!</a:t>
            </a:r>
          </a:p>
          <a:p>
            <a:pPr algn="ctr"/>
            <a:endParaRPr lang="ru-RU" sz="5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5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b188school.ucoz.ru/teachers/na4/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714776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572000" y="642918"/>
            <a:ext cx="414340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hlinkClick r:id="rId3"/>
              </a:rPr>
              <a:t>Катаргина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hlinkClick r:id="rId3"/>
              </a:rPr>
              <a:t/>
            </a:r>
            <a:b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hlinkClick r:id="rId3"/>
              </a:rPr>
            </a:b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hlinkClick r:id="rId3"/>
              </a:rPr>
              <a:t>Ольга Николаевна, </a:t>
            </a:r>
            <a:b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hlinkClick r:id="rId3"/>
              </a:rPr>
            </a:b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  <a:hlinkClick r:id="rId3"/>
              </a:rPr>
              <a:t>почетный работник общего образования, учитель 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pb188school.ucoz.ru/teachers/na4/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14327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71934" y="2000240"/>
            <a:ext cx="421484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Коваленко </a:t>
            </a:r>
            <a:b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Елена Николаевна,</a:t>
            </a:r>
            <a:b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учитель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Mcy;&amp;icy;&amp;rcy;&amp;ocy;&amp;ncy;&amp;ocy;&amp;vcy;&amp;acy; &amp;Tcy;.&amp;YU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857652" cy="557216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3438" y="500042"/>
            <a:ext cx="35719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/>
              </a:rPr>
              <a:t>Миронова</a:t>
            </a:r>
            <a:b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/>
              </a:rPr>
            </a:br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/>
              </a:rPr>
              <a:t>Татьяна Юрьевна, </a:t>
            </a:r>
            <a:b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/>
              </a:rPr>
            </a:br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3"/>
              </a:rPr>
              <a:t>учитель, лауреат конкурса педагогических достижений в номинации "Учитель"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1560" y="2571744"/>
            <a:ext cx="7865268" cy="38549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ln w="0"/>
                <a:solidFill>
                  <a:srgbClr val="8EF3F8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000" b="1" i="1" dirty="0" smtClean="0">
                <a:ln w="0"/>
                <a:solidFill>
                  <a:srgbClr val="8EF3F8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6000" dirty="0">
              <a:solidFill>
                <a:srgbClr val="8EF3F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42918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ГБОУ СОШ № 188 </a:t>
            </a:r>
          </a:p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углубленным изучением мировой художественной культуры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30705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857232"/>
            <a:ext cx="7858181" cy="566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Учебно</a:t>
            </a:r>
            <a:r>
              <a:rPr lang="ru-RU" sz="28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методический комплекс «Школа России»</a:t>
            </a:r>
            <a:endParaRPr lang="ru-RU" sz="2800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Марьям\Documents\Panasonic\MFS\Scan\20120323_215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643049"/>
            <a:ext cx="2857500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1857364"/>
            <a:ext cx="4143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Учебник подготовлен для массового обучения. Введены тексты для учеников, умеющих читать или знающих все буквы алфавита, а иллюстрации учебника отражают окружающую действительность и служат богатым источником познания детьми жизни.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1435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Русская азбука</a:t>
            </a:r>
            <a:br>
              <a:rPr lang="ru-RU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Авторы: В.Г.Горецкий, В.А. Кирюшкин</a:t>
            </a:r>
            <a:endParaRPr lang="ru-RU" sz="2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Марьям\Documents\Panasonic\MFS\Scan\20120323_224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310" y="1614765"/>
            <a:ext cx="3439828" cy="480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7786742" cy="10772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Родная речь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Автор Л.Ф.Климанова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2143116"/>
            <a:ext cx="3429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Классические и современные произведения разных жанров помогут привить ребенку интерес и  любовь к художественной книге, расширить кругозор, развить самостоятельное творческое мышление.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Марьям\Documents\Panasonic\MFS\Scan\20120323_230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00188"/>
            <a:ext cx="328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285729"/>
            <a:ext cx="6072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Русский язык</a:t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Авторы:Л.М.Зеленина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Т.Е.Хохлова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997839"/>
            <a:ext cx="36433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Учебный материал учебника раскрывает богатство родного языка, его выразительность и ёмкость. Представленные в учебнике жанры литературного творчества (загадки, пословицы, поговорки и т.д.) способны вызвать сопереживание, добрые чувства, поддержать внимание. Система учебника предполагает диалог учителя и учащихся, учащихся друг с другом.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Марьям\Documents\Panasonic\MFS\Scan\20120323_232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00039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Математика</a:t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Авторы: М.И. Моро М.А.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Бантова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др. 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143116"/>
            <a:ext cx="45005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Учебный комплект создан с учётом возрастных особенностей детей. Разнообразие упражнений занимательного характера, способствуют развитию творческих способностей, расширяют кругозор детей и углубляют формируемые знания, побуждая учащихся применять их в новых условиях.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Марьям\Documents\Panasonic\MFS\Scan\20120323_234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2641601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428605"/>
            <a:ext cx="6072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Мир вокруг нас</a:t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 А.А. Плешаков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143116"/>
            <a:ext cx="4143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Иллюстрированные материалы учебника и тетрадей на печатной основе, общение с их сказочными героями, разнообразные творческие задания делают уроки не простым знакомством с окружающим, а открытием, постижением мира не только умом, но и душой, сердцем</a:t>
            </a:r>
            <a:r>
              <a:rPr lang="ru-RU" sz="20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http://www.prosv.ru/Attachment.aspx?Id=10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2180">
            <a:off x="1445850" y="900854"/>
            <a:ext cx="1857376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8" descr="http://prosv.ru/Attachment.aspx?Id=10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20639">
            <a:off x="2833245" y="553880"/>
            <a:ext cx="20034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http://prosv.ru/Attachment.aspx?Id=108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726">
            <a:off x="4642356" y="613443"/>
            <a:ext cx="17922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2" descr="http://www.prosv.ru/Attachment.aspx?Id=8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6035">
            <a:off x="6062045" y="699502"/>
            <a:ext cx="185737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9" descr="http://www.prosv.ru/Attachment.aspx?Id=81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0877">
            <a:off x="3414141" y="2201435"/>
            <a:ext cx="19288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9" descr="http://www.prosv.ru/Attachment.aspx?Id=81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16854">
            <a:off x="2185773" y="2603506"/>
            <a:ext cx="1928813" cy="27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Марьям\Documents\Panasonic\MFS\Scan\20120323_2306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37850">
            <a:off x="5286380" y="2357430"/>
            <a:ext cx="2143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ДЕНЬ ЗНАНИЙ</a:t>
            </a:r>
            <a:endParaRPr lang="ru-RU" dirty="0"/>
          </a:p>
        </p:txBody>
      </p:sp>
      <p:pic>
        <p:nvPicPr>
          <p:cNvPr id="4" name="Picture 2" descr="D:\Downloads\148466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71546"/>
            <a:ext cx="7620000" cy="550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способные</a:t>
            </a:r>
            <a:endParaRPr lang="ru-RU" dirty="0"/>
          </a:p>
        </p:txBody>
      </p:sp>
      <p:pic>
        <p:nvPicPr>
          <p:cNvPr id="1027" name="Picture 3" descr="D:\Downloads\445111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572428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\DSC07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500174"/>
            <a:ext cx="6867525" cy="45053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любознательные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1285860"/>
            <a:ext cx="7788386" cy="5189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послушные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s\946614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86808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озорные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ownloads\119148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85860"/>
            <a:ext cx="7310462" cy="500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ловкие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\258951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142984"/>
            <a:ext cx="4286250" cy="5143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сильные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500</TotalTime>
  <Words>247</Words>
  <Application>Microsoft Office PowerPoint</Application>
  <PresentationFormat>Экран (4:3)</PresentationFormat>
  <Paragraphs>34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1_Апекс</vt:lpstr>
      <vt:lpstr>Апекс</vt:lpstr>
      <vt:lpstr>Слайд 1</vt:lpstr>
      <vt:lpstr> </vt:lpstr>
      <vt:lpstr>ДЕНЬ ЗНАНИЙ</vt:lpstr>
      <vt:lpstr>Самые способные</vt:lpstr>
      <vt:lpstr>любознательные</vt:lpstr>
      <vt:lpstr>послушные</vt:lpstr>
      <vt:lpstr>озорные</vt:lpstr>
      <vt:lpstr>ловкие</vt:lpstr>
      <vt:lpstr>сильные</vt:lpstr>
      <vt:lpstr>талантливые</vt:lpstr>
      <vt:lpstr>здоровые</vt:lpstr>
      <vt:lpstr>творческие</vt:lpstr>
      <vt:lpstr> умные</vt:lpstr>
      <vt:lpstr>активные и веселые дети</vt:lpstr>
      <vt:lpstr>учатся у нас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teacher</cp:lastModifiedBy>
  <cp:revision>54</cp:revision>
  <dcterms:created xsi:type="dcterms:W3CDTF">2013-04-25T15:17:30Z</dcterms:created>
  <dcterms:modified xsi:type="dcterms:W3CDTF">2014-12-26T04:51:21Z</dcterms:modified>
</cp:coreProperties>
</file>