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58" r:id="rId4"/>
    <p:sldId id="259" r:id="rId5"/>
    <p:sldId id="25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009900"/>
    <a:srgbClr val="66FF33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14.07.2013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УСТНЫЙ СЧЁТ </a:t>
            </a:r>
            <a:endParaRPr lang="ru-RU" sz="7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988840"/>
            <a:ext cx="7632848" cy="44644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Устный счёт в пределах 10 , присчёт по 2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Используется в качестве разминки </a:t>
            </a:r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визуализация  образа числа,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порядковый номер.</a:t>
            </a:r>
          </a:p>
          <a:p>
            <a:pPr>
              <a:buNone/>
            </a:pPr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Составила: Учитель МКОУ СКОШ № 39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Китаева Оксана Борисовна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.Томск   </a:t>
            </a:r>
          </a:p>
          <a:p>
            <a:pPr>
              <a:buNone/>
            </a:pP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1" descr="64071018_karanda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772816"/>
            <a:ext cx="2428892" cy="2214578"/>
          </a:xfrm>
          <a:prstGeom prst="rect">
            <a:avLst/>
          </a:prstGeom>
          <a:noFill/>
        </p:spPr>
      </p:pic>
      <p:pic>
        <p:nvPicPr>
          <p:cNvPr id="8" name="Рисунок 7" descr="D:\картинки для презентации\0001-001-Opera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4293096"/>
            <a:ext cx="228124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ДЕВЯТЬ</a:t>
            </a:r>
            <a:endParaRPr lang="ru-RU" sz="96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2000240"/>
            <a:ext cx="1114404" cy="14716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9600" b="1" dirty="0" smtClean="0">
                <a:solidFill>
                  <a:srgbClr val="FF3300"/>
                </a:solidFill>
              </a:rPr>
              <a:t>9</a:t>
            </a:r>
            <a:endParaRPr lang="ru-RU" sz="9600" b="1" dirty="0">
              <a:solidFill>
                <a:srgbClr val="FF3300"/>
              </a:solidFill>
            </a:endParaRPr>
          </a:p>
        </p:txBody>
      </p:sp>
      <p:pic>
        <p:nvPicPr>
          <p:cNvPr id="4" name="Рисунок 3" descr="animashki-1[1]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3571876"/>
            <a:ext cx="3524268" cy="3286124"/>
          </a:xfrm>
          <a:prstGeom prst="rect">
            <a:avLst/>
          </a:prstGeom>
        </p:spPr>
      </p:pic>
      <p:pic>
        <p:nvPicPr>
          <p:cNvPr id="5" name="Рисунок 4" descr="animashki-1[1]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844824"/>
            <a:ext cx="3286116" cy="3167078"/>
          </a:xfrm>
          <a:prstGeom prst="rect">
            <a:avLst/>
          </a:prstGeom>
        </p:spPr>
      </p:pic>
      <p:pic>
        <p:nvPicPr>
          <p:cNvPr id="6" name="Рисунок 5" descr="animashki-1[1]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446" y="1357298"/>
            <a:ext cx="3095640" cy="2881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ДЕСЯТЬ</a:t>
            </a:r>
            <a:endParaRPr lang="ru-RU" sz="9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1757346" cy="14716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9600" b="1" dirty="0" smtClean="0">
                <a:solidFill>
                  <a:srgbClr val="0000FF"/>
                </a:solidFill>
              </a:rPr>
              <a:t>10</a:t>
            </a:r>
            <a:endParaRPr lang="ru-RU" sz="9600" b="1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multfilm-127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786190"/>
            <a:ext cx="3090877" cy="2733687"/>
          </a:xfrm>
          <a:prstGeom prst="rect">
            <a:avLst/>
          </a:prstGeom>
        </p:spPr>
      </p:pic>
      <p:pic>
        <p:nvPicPr>
          <p:cNvPr id="5" name="Рисунок 4" descr="multfilm-127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071546"/>
            <a:ext cx="3090877" cy="2733687"/>
          </a:xfrm>
          <a:prstGeom prst="rect">
            <a:avLst/>
          </a:prstGeom>
        </p:spPr>
      </p:pic>
      <p:pic>
        <p:nvPicPr>
          <p:cNvPr id="6" name="Рисунок 5" descr="animashka64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4357694"/>
            <a:ext cx="1824046" cy="2143136"/>
          </a:xfrm>
          <a:prstGeom prst="rect">
            <a:avLst/>
          </a:prstGeom>
        </p:spPr>
      </p:pic>
      <p:pic>
        <p:nvPicPr>
          <p:cNvPr id="7" name="Рисунок 6" descr="animashka64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2071678"/>
            <a:ext cx="1824046" cy="214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СЧЁТ ДО ДЕСТИ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329642" cy="4857784"/>
          </a:xfrm>
        </p:spPr>
        <p:txBody>
          <a:bodyPr>
            <a:noAutofit/>
          </a:bodyPr>
          <a:lstStyle/>
          <a:p>
            <a:pPr marL="1143000" indent="-1143000" algn="r">
              <a:buAutoNum type="arabicPlain"/>
            </a:pPr>
            <a:r>
              <a:rPr lang="ru-RU" sz="7200" b="1" dirty="0" smtClean="0">
                <a:solidFill>
                  <a:srgbClr val="0000FF"/>
                </a:solidFill>
              </a:rPr>
              <a:t>          </a:t>
            </a:r>
            <a:r>
              <a:rPr lang="ru-RU" sz="7200" b="1" dirty="0" smtClean="0">
                <a:solidFill>
                  <a:srgbClr val="0000FF"/>
                </a:solidFill>
              </a:rPr>
              <a:t>  </a:t>
            </a:r>
            <a:r>
              <a:rPr lang="ru-RU" sz="7200" b="1" dirty="0" smtClean="0">
                <a:solidFill>
                  <a:srgbClr val="FF0000"/>
                </a:solidFill>
              </a:rPr>
              <a:t>2</a:t>
            </a:r>
            <a:r>
              <a:rPr lang="ru-RU" sz="7200" b="1" dirty="0" smtClean="0">
                <a:solidFill>
                  <a:srgbClr val="0000FF"/>
                </a:solidFill>
              </a:rPr>
              <a:t>               </a:t>
            </a:r>
            <a:r>
              <a:rPr lang="ru-RU" sz="7200" b="1" dirty="0" smtClean="0">
                <a:solidFill>
                  <a:srgbClr val="7030A0"/>
                </a:solidFill>
              </a:rPr>
              <a:t>3</a:t>
            </a:r>
            <a:r>
              <a:rPr lang="ru-RU" sz="7200" b="1" dirty="0" smtClean="0">
                <a:solidFill>
                  <a:srgbClr val="FF0000"/>
                </a:solidFill>
              </a:rPr>
              <a:t>       </a:t>
            </a:r>
            <a:endParaRPr lang="ru-RU" sz="7200" b="1" dirty="0" smtClean="0">
              <a:solidFill>
                <a:srgbClr val="FF0000"/>
              </a:solidFill>
            </a:endParaRPr>
          </a:p>
          <a:p>
            <a:pPr marL="1143000" indent="-1143000" algn="r">
              <a:buAutoNum type="arabicPlain" startAt="4"/>
            </a:pPr>
            <a:r>
              <a:rPr lang="ru-RU" sz="7200" b="1" dirty="0" smtClean="0">
                <a:solidFill>
                  <a:srgbClr val="FF0000"/>
                </a:solidFill>
              </a:rPr>
              <a:t>              </a:t>
            </a:r>
            <a:r>
              <a:rPr lang="ru-RU" sz="7200" b="1" dirty="0" smtClean="0">
                <a:solidFill>
                  <a:srgbClr val="0000FF"/>
                </a:solidFill>
              </a:rPr>
              <a:t>5</a:t>
            </a:r>
            <a:r>
              <a:rPr lang="ru-RU" sz="7200" b="1" dirty="0" smtClean="0">
                <a:solidFill>
                  <a:srgbClr val="FF0000"/>
                </a:solidFill>
              </a:rPr>
              <a:t>             </a:t>
            </a:r>
            <a:r>
              <a:rPr lang="ru-RU" sz="7200" b="1" dirty="0" smtClean="0">
                <a:solidFill>
                  <a:srgbClr val="009900"/>
                </a:solidFill>
              </a:rPr>
              <a:t>6 </a:t>
            </a:r>
            <a:r>
              <a:rPr lang="ru-RU" sz="7200" b="1" dirty="0" smtClean="0">
                <a:solidFill>
                  <a:srgbClr val="FF0000"/>
                </a:solidFill>
              </a:rPr>
              <a:t>    </a:t>
            </a:r>
          </a:p>
          <a:p>
            <a:pPr marL="1143000" indent="-1143000" algn="r">
              <a:buAutoNum type="arabicPlain" startAt="7"/>
            </a:pPr>
            <a:r>
              <a:rPr lang="ru-RU" sz="7200" b="1" dirty="0" smtClean="0">
                <a:solidFill>
                  <a:srgbClr val="FF0000"/>
                </a:solidFill>
              </a:rPr>
              <a:t>              </a:t>
            </a:r>
            <a:r>
              <a:rPr lang="ru-RU" sz="7200" b="1" dirty="0" smtClean="0">
                <a:solidFill>
                  <a:srgbClr val="009900"/>
                </a:solidFill>
              </a:rPr>
              <a:t>8</a:t>
            </a:r>
            <a:r>
              <a:rPr lang="ru-RU" sz="7200" b="1" dirty="0" smtClean="0">
                <a:solidFill>
                  <a:srgbClr val="FF0000"/>
                </a:solidFill>
              </a:rPr>
              <a:t>             </a:t>
            </a:r>
            <a:r>
              <a:rPr lang="ru-RU" sz="7200" b="1" dirty="0" smtClean="0">
                <a:solidFill>
                  <a:srgbClr val="0000FF"/>
                </a:solidFill>
              </a:rPr>
              <a:t>9</a:t>
            </a:r>
          </a:p>
          <a:p>
            <a:pPr marL="1143000" indent="-1143000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                 </a:t>
            </a:r>
            <a:r>
              <a:rPr lang="ru-RU" sz="7200" b="1" dirty="0" smtClean="0">
                <a:solidFill>
                  <a:srgbClr val="FF0000"/>
                </a:solidFill>
              </a:rPr>
              <a:t>  10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СЧЁТ ПО ДВА</a:t>
            </a:r>
            <a:endParaRPr lang="ru-RU" sz="7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0400" dirty="0" smtClean="0">
                <a:solidFill>
                  <a:srgbClr val="FF3300"/>
                </a:solidFill>
              </a:rPr>
              <a:t>1  </a:t>
            </a:r>
            <a:r>
              <a:rPr lang="ru-RU" sz="10400" dirty="0" smtClean="0"/>
              <a:t> </a:t>
            </a:r>
            <a:r>
              <a:rPr lang="ru-RU" sz="9600" dirty="0" smtClean="0"/>
              <a:t>                                                                 </a:t>
            </a:r>
          </a:p>
          <a:p>
            <a:pPr>
              <a:buNone/>
            </a:pPr>
            <a:endParaRPr lang="ru-RU" sz="9600" dirty="0" smtClean="0"/>
          </a:p>
          <a:p>
            <a:pPr>
              <a:buNone/>
            </a:pPr>
            <a:r>
              <a:rPr lang="ru-RU" sz="10400" dirty="0" smtClean="0">
                <a:solidFill>
                  <a:srgbClr val="0000FF"/>
                </a:solidFill>
              </a:rPr>
              <a:t>2</a:t>
            </a:r>
            <a:endParaRPr lang="ru-RU" sz="10400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684000-398168730cb69e46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132856"/>
            <a:ext cx="3286148" cy="1643075"/>
          </a:xfrm>
          <a:prstGeom prst="rect">
            <a:avLst/>
          </a:prstGeom>
        </p:spPr>
      </p:pic>
      <p:pic>
        <p:nvPicPr>
          <p:cNvPr id="5" name="Рисунок 4" descr="628359-a65b1128675013dc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4365104"/>
            <a:ext cx="1990729" cy="2071702"/>
          </a:xfrm>
          <a:prstGeom prst="rect">
            <a:avLst/>
          </a:prstGeom>
        </p:spPr>
      </p:pic>
      <p:pic>
        <p:nvPicPr>
          <p:cNvPr id="6" name="Рисунок 5" descr="628359-a65b1128675013dc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437112"/>
            <a:ext cx="1990729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СЧЁТ ПО ДВА</a:t>
            </a:r>
            <a:endParaRPr lang="ru-RU" sz="9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9600" b="1" dirty="0" smtClean="0">
                <a:solidFill>
                  <a:srgbClr val="0000FF"/>
                </a:solidFill>
              </a:rPr>
              <a:t>3</a:t>
            </a:r>
          </a:p>
          <a:p>
            <a:pPr>
              <a:buNone/>
            </a:pPr>
            <a:endParaRPr lang="ru-RU" sz="9600" dirty="0" smtClean="0"/>
          </a:p>
          <a:p>
            <a:pPr>
              <a:buNone/>
            </a:pPr>
            <a:r>
              <a:rPr lang="ru-RU" sz="9600" b="1" dirty="0" smtClean="0">
                <a:solidFill>
                  <a:srgbClr val="FF3300"/>
                </a:solidFill>
              </a:rPr>
              <a:t>4</a:t>
            </a:r>
            <a:endParaRPr lang="ru-RU" sz="9600" b="1" dirty="0">
              <a:solidFill>
                <a:srgbClr val="FF3300"/>
              </a:solidFill>
            </a:endParaRPr>
          </a:p>
        </p:txBody>
      </p:sp>
      <p:pic>
        <p:nvPicPr>
          <p:cNvPr id="4" name="Рисунок 3" descr="39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772816"/>
            <a:ext cx="4191005" cy="2024065"/>
          </a:xfrm>
          <a:prstGeom prst="rect">
            <a:avLst/>
          </a:prstGeom>
        </p:spPr>
      </p:pic>
      <p:pic>
        <p:nvPicPr>
          <p:cNvPr id="5" name="Рисунок 4" descr="multfilm-203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4643432"/>
            <a:ext cx="2071692" cy="2214568"/>
          </a:xfrm>
          <a:prstGeom prst="rect">
            <a:avLst/>
          </a:prstGeom>
        </p:spPr>
      </p:pic>
      <p:pic>
        <p:nvPicPr>
          <p:cNvPr id="6" name="Рисунок 5" descr="multfilm-203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4643432"/>
            <a:ext cx="2071692" cy="2214568"/>
          </a:xfrm>
          <a:prstGeom prst="rect">
            <a:avLst/>
          </a:prstGeom>
        </p:spPr>
      </p:pic>
      <p:pic>
        <p:nvPicPr>
          <p:cNvPr id="7" name="Рисунок 6" descr="multfilm-203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4643432"/>
            <a:ext cx="2071692" cy="2214568"/>
          </a:xfrm>
          <a:prstGeom prst="rect">
            <a:avLst/>
          </a:prstGeom>
        </p:spPr>
      </p:pic>
      <p:pic>
        <p:nvPicPr>
          <p:cNvPr id="8" name="Рисунок 7" descr="multfilm-203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4643432"/>
            <a:ext cx="2071692" cy="2214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СЧЁТ ПО ДВА</a:t>
            </a:r>
            <a:endParaRPr lang="ru-RU" sz="9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5            </a:t>
            </a:r>
          </a:p>
          <a:p>
            <a:pPr>
              <a:buNone/>
            </a:pPr>
            <a:endParaRPr lang="ru-RU" sz="9600" b="1" dirty="0" smtClean="0"/>
          </a:p>
          <a:p>
            <a:pPr>
              <a:buNone/>
            </a:pPr>
            <a:r>
              <a:rPr lang="ru-RU" sz="9600" b="1" dirty="0" smtClean="0">
                <a:solidFill>
                  <a:srgbClr val="66FF33"/>
                </a:solidFill>
              </a:rPr>
              <a:t>6   </a:t>
            </a:r>
            <a:endParaRPr lang="ru-RU" sz="9600" b="1" dirty="0">
              <a:solidFill>
                <a:srgbClr val="66FF33"/>
              </a:solidFill>
            </a:endParaRPr>
          </a:p>
        </p:txBody>
      </p:sp>
      <p:pic>
        <p:nvPicPr>
          <p:cNvPr id="4" name="Рисунок 3" descr="758202-90a3b10cee9c0da2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000240"/>
            <a:ext cx="933450" cy="790575"/>
          </a:xfrm>
          <a:prstGeom prst="rect">
            <a:avLst/>
          </a:prstGeom>
        </p:spPr>
      </p:pic>
      <p:pic>
        <p:nvPicPr>
          <p:cNvPr id="5" name="Рисунок 4" descr="758202-90a3b10cee9c0da2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1928802"/>
            <a:ext cx="933450" cy="790575"/>
          </a:xfrm>
          <a:prstGeom prst="rect">
            <a:avLst/>
          </a:prstGeom>
        </p:spPr>
      </p:pic>
      <p:pic>
        <p:nvPicPr>
          <p:cNvPr id="7" name="Рисунок 6" descr="758202-90a3b10cee9c0da2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1928802"/>
            <a:ext cx="933450" cy="790575"/>
          </a:xfrm>
          <a:prstGeom prst="rect">
            <a:avLst/>
          </a:prstGeom>
        </p:spPr>
      </p:pic>
      <p:pic>
        <p:nvPicPr>
          <p:cNvPr id="8" name="Рисунок 7" descr="758202-90a3b10cee9c0da2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2000240"/>
            <a:ext cx="933450" cy="790575"/>
          </a:xfrm>
          <a:prstGeom prst="rect">
            <a:avLst/>
          </a:prstGeom>
        </p:spPr>
      </p:pic>
      <p:pic>
        <p:nvPicPr>
          <p:cNvPr id="9" name="Рисунок 8" descr="758202-90a3b10cee9c0da2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2000240"/>
            <a:ext cx="933450" cy="790575"/>
          </a:xfrm>
          <a:prstGeom prst="rect">
            <a:avLst/>
          </a:prstGeom>
        </p:spPr>
      </p:pic>
      <p:pic>
        <p:nvPicPr>
          <p:cNvPr id="10" name="Рисунок 9" descr="152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3929066"/>
            <a:ext cx="3929090" cy="2571744"/>
          </a:xfrm>
          <a:prstGeom prst="rect">
            <a:avLst/>
          </a:prstGeom>
        </p:spPr>
      </p:pic>
      <p:pic>
        <p:nvPicPr>
          <p:cNvPr id="11" name="Рисунок 10" descr="152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62" y="3786190"/>
            <a:ext cx="3643338" cy="2724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СЧЁТ ПО ДВА</a:t>
            </a:r>
            <a:endParaRPr lang="ru-RU" sz="9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9600" dirty="0" smtClean="0">
                <a:solidFill>
                  <a:srgbClr val="009900"/>
                </a:solidFill>
              </a:rPr>
              <a:t>7    </a:t>
            </a:r>
          </a:p>
          <a:p>
            <a:pPr>
              <a:buNone/>
            </a:pPr>
            <a:endParaRPr lang="ru-RU" sz="9600" dirty="0" smtClean="0"/>
          </a:p>
          <a:p>
            <a:pPr>
              <a:buNone/>
            </a:pPr>
            <a:r>
              <a:rPr lang="ru-RU" sz="9600" dirty="0" smtClean="0">
                <a:solidFill>
                  <a:srgbClr val="0000FF"/>
                </a:solidFill>
              </a:rPr>
              <a:t>8</a:t>
            </a:r>
            <a:endParaRPr lang="ru-RU" sz="9600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129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500174"/>
            <a:ext cx="1943101" cy="1728789"/>
          </a:xfrm>
          <a:prstGeom prst="rect">
            <a:avLst/>
          </a:prstGeom>
        </p:spPr>
      </p:pic>
      <p:pic>
        <p:nvPicPr>
          <p:cNvPr id="5" name="Рисунок 4" descr="129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1571612"/>
            <a:ext cx="1943101" cy="1728789"/>
          </a:xfrm>
          <a:prstGeom prst="rect">
            <a:avLst/>
          </a:prstGeom>
        </p:spPr>
      </p:pic>
      <p:pic>
        <p:nvPicPr>
          <p:cNvPr id="6" name="Рисунок 5" descr="129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1643050"/>
            <a:ext cx="1943101" cy="1728789"/>
          </a:xfrm>
          <a:prstGeom prst="rect">
            <a:avLst/>
          </a:prstGeom>
        </p:spPr>
      </p:pic>
      <p:pic>
        <p:nvPicPr>
          <p:cNvPr id="7" name="Рисунок 6" descr="multfilm-18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1857364"/>
            <a:ext cx="971551" cy="1366838"/>
          </a:xfrm>
          <a:prstGeom prst="rect">
            <a:avLst/>
          </a:prstGeom>
        </p:spPr>
      </p:pic>
      <p:pic>
        <p:nvPicPr>
          <p:cNvPr id="8" name="Рисунок 7" descr="758186-0c64342ff8a400ee[1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3643314"/>
            <a:ext cx="1357322" cy="1809750"/>
          </a:xfrm>
          <a:prstGeom prst="rect">
            <a:avLst/>
          </a:prstGeom>
        </p:spPr>
      </p:pic>
      <p:pic>
        <p:nvPicPr>
          <p:cNvPr id="9" name="Рисунок 8" descr="758186-0c64342ff8a400ee[1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5048250"/>
            <a:ext cx="1357322" cy="1809750"/>
          </a:xfrm>
          <a:prstGeom prst="rect">
            <a:avLst/>
          </a:prstGeom>
        </p:spPr>
      </p:pic>
      <p:pic>
        <p:nvPicPr>
          <p:cNvPr id="10" name="Рисунок 9" descr="758186-0c64342ff8a400ee[1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5048250"/>
            <a:ext cx="1357322" cy="1809750"/>
          </a:xfrm>
          <a:prstGeom prst="rect">
            <a:avLst/>
          </a:prstGeom>
        </p:spPr>
      </p:pic>
      <p:pic>
        <p:nvPicPr>
          <p:cNvPr id="11" name="Рисунок 10" descr="758186-0c64342ff8a400ee[1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3643314"/>
            <a:ext cx="1357322" cy="1809750"/>
          </a:xfrm>
          <a:prstGeom prst="rect">
            <a:avLst/>
          </a:prstGeom>
        </p:spPr>
      </p:pic>
      <p:pic>
        <p:nvPicPr>
          <p:cNvPr id="12" name="Рисунок 11" descr="758186-0c64342ff8a400ee[1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3643314"/>
            <a:ext cx="1357322" cy="1809750"/>
          </a:xfrm>
          <a:prstGeom prst="rect">
            <a:avLst/>
          </a:prstGeom>
        </p:spPr>
      </p:pic>
      <p:pic>
        <p:nvPicPr>
          <p:cNvPr id="13" name="Рисунок 12" descr="758186-0c64342ff8a400ee[1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3643314"/>
            <a:ext cx="1357322" cy="1809750"/>
          </a:xfrm>
          <a:prstGeom prst="rect">
            <a:avLst/>
          </a:prstGeom>
        </p:spPr>
      </p:pic>
      <p:pic>
        <p:nvPicPr>
          <p:cNvPr id="14" name="Рисунок 13" descr="758186-0c64342ff8a400ee[1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5048250"/>
            <a:ext cx="1357322" cy="1809750"/>
          </a:xfrm>
          <a:prstGeom prst="rect">
            <a:avLst/>
          </a:prstGeom>
        </p:spPr>
      </p:pic>
      <p:pic>
        <p:nvPicPr>
          <p:cNvPr id="15" name="Рисунок 14" descr="758186-0c64342ff8a400ee[1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5048250"/>
            <a:ext cx="1357322" cy="180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СЧЁТ  ПО ДВА</a:t>
            </a:r>
            <a:endParaRPr lang="ru-RU" sz="8800" b="1" i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9  </a:t>
            </a:r>
          </a:p>
          <a:p>
            <a:pPr>
              <a:buNone/>
            </a:pPr>
            <a:endParaRPr lang="ru-RU" sz="9600" b="1" dirty="0" smtClean="0"/>
          </a:p>
          <a:p>
            <a:pPr>
              <a:buNone/>
            </a:pPr>
            <a:r>
              <a:rPr lang="ru-RU" sz="9600" b="1" dirty="0" smtClean="0">
                <a:solidFill>
                  <a:srgbClr val="0000FF"/>
                </a:solidFill>
              </a:rPr>
              <a:t>10</a:t>
            </a:r>
            <a:endParaRPr lang="ru-RU" sz="9600" b="1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animashki-30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643050"/>
            <a:ext cx="2547942" cy="1290638"/>
          </a:xfrm>
          <a:prstGeom prst="rect">
            <a:avLst/>
          </a:prstGeom>
        </p:spPr>
      </p:pic>
      <p:pic>
        <p:nvPicPr>
          <p:cNvPr id="5" name="Рисунок 4" descr="animashki-30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1643050"/>
            <a:ext cx="2547942" cy="1290638"/>
          </a:xfrm>
          <a:prstGeom prst="rect">
            <a:avLst/>
          </a:prstGeom>
        </p:spPr>
      </p:pic>
      <p:pic>
        <p:nvPicPr>
          <p:cNvPr id="6" name="Рисунок 5" descr="animashki-30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6058" y="1785926"/>
            <a:ext cx="2547942" cy="1290638"/>
          </a:xfrm>
          <a:prstGeom prst="rect">
            <a:avLst/>
          </a:prstGeom>
        </p:spPr>
      </p:pic>
      <p:pic>
        <p:nvPicPr>
          <p:cNvPr id="7" name="Рисунок 6" descr="animashka112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4686"/>
            <a:ext cx="1328739" cy="1500198"/>
          </a:xfrm>
          <a:prstGeom prst="rect">
            <a:avLst/>
          </a:prstGeom>
        </p:spPr>
      </p:pic>
      <p:pic>
        <p:nvPicPr>
          <p:cNvPr id="8" name="Рисунок 7" descr="animashka112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5261" y="3214686"/>
            <a:ext cx="1328739" cy="1500198"/>
          </a:xfrm>
          <a:prstGeom prst="rect">
            <a:avLst/>
          </a:prstGeom>
        </p:spPr>
      </p:pic>
      <p:pic>
        <p:nvPicPr>
          <p:cNvPr id="9" name="Рисунок 8" descr="animashka112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3429000"/>
            <a:ext cx="1328739" cy="1500198"/>
          </a:xfrm>
          <a:prstGeom prst="rect">
            <a:avLst/>
          </a:prstGeom>
        </p:spPr>
      </p:pic>
      <p:pic>
        <p:nvPicPr>
          <p:cNvPr id="10" name="Рисунок 9" descr="animashka112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5000636"/>
            <a:ext cx="1328739" cy="1500198"/>
          </a:xfrm>
          <a:prstGeom prst="rect">
            <a:avLst/>
          </a:prstGeom>
        </p:spPr>
      </p:pic>
      <p:pic>
        <p:nvPicPr>
          <p:cNvPr id="11" name="Рисунок 10" descr="animashka112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5000636"/>
            <a:ext cx="1328739" cy="1500198"/>
          </a:xfrm>
          <a:prstGeom prst="rect">
            <a:avLst/>
          </a:prstGeom>
        </p:spPr>
      </p:pic>
      <p:pic>
        <p:nvPicPr>
          <p:cNvPr id="12" name="Рисунок 11" descr="animashka112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5072074"/>
            <a:ext cx="1328739" cy="1500198"/>
          </a:xfrm>
          <a:prstGeom prst="rect">
            <a:avLst/>
          </a:prstGeom>
        </p:spPr>
      </p:pic>
      <p:pic>
        <p:nvPicPr>
          <p:cNvPr id="13" name="Рисунок 12" descr="animashka112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072074"/>
            <a:ext cx="1328739" cy="1500198"/>
          </a:xfrm>
          <a:prstGeom prst="rect">
            <a:avLst/>
          </a:prstGeom>
        </p:spPr>
      </p:pic>
      <p:pic>
        <p:nvPicPr>
          <p:cNvPr id="14" name="Рисунок 13" descr="animashka112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3429000"/>
            <a:ext cx="1328739" cy="1500198"/>
          </a:xfrm>
          <a:prstGeom prst="rect">
            <a:avLst/>
          </a:prstGeom>
        </p:spPr>
      </p:pic>
      <p:pic>
        <p:nvPicPr>
          <p:cNvPr id="15" name="Рисунок 14" descr="animashka112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357562"/>
            <a:ext cx="1328739" cy="1500198"/>
          </a:xfrm>
          <a:prstGeom prst="rect">
            <a:avLst/>
          </a:prstGeom>
        </p:spPr>
      </p:pic>
      <p:pic>
        <p:nvPicPr>
          <p:cNvPr id="16" name="Рисунок 15" descr="animashka112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3357562"/>
            <a:ext cx="1328739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       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etskie164[1]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276872"/>
            <a:ext cx="3201372" cy="4389437"/>
          </a:xfrm>
          <a:prstGeom prst="rect">
            <a:avLst/>
          </a:prstGeom>
        </p:spPr>
      </p:pic>
      <p:sp>
        <p:nvSpPr>
          <p:cNvPr id="5" name="Улыбающееся лицо 4"/>
          <p:cNvSpPr/>
          <p:nvPr/>
        </p:nvSpPr>
        <p:spPr>
          <a:xfrm>
            <a:off x="6660232" y="980728"/>
            <a:ext cx="1576766" cy="144016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2060848"/>
            <a:ext cx="8229600" cy="1210146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</a:rPr>
              <a:t/>
            </a:r>
            <a:br>
              <a:rPr lang="ru-RU" sz="9600" b="1" dirty="0" smtClean="0">
                <a:solidFill>
                  <a:srgbClr val="7030A0"/>
                </a:solidFill>
              </a:rPr>
            </a:br>
            <a:r>
              <a:rPr lang="ru-RU" sz="9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ОДИН   </a:t>
            </a:r>
            <a:r>
              <a:rPr lang="ru-RU" sz="9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br>
              <a:rPr lang="ru-RU" sz="9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9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1[2]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7992887" cy="57332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764704"/>
            <a:ext cx="3186106" cy="11430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ДВА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2857496"/>
            <a:ext cx="971528" cy="12572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3800" b="1" dirty="0" smtClean="0">
                <a:solidFill>
                  <a:srgbClr val="CC3399"/>
                </a:solidFill>
              </a:rPr>
              <a:t>2</a:t>
            </a:r>
            <a:endParaRPr lang="ru-RU" sz="13800" b="1" dirty="0">
              <a:solidFill>
                <a:srgbClr val="CC3399"/>
              </a:solidFill>
            </a:endParaRPr>
          </a:p>
        </p:txBody>
      </p:sp>
      <p:pic>
        <p:nvPicPr>
          <p:cNvPr id="4" name="Рисунок 3" descr="58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2214554"/>
            <a:ext cx="2871803" cy="3571900"/>
          </a:xfrm>
          <a:prstGeom prst="rect">
            <a:avLst/>
          </a:prstGeom>
        </p:spPr>
      </p:pic>
      <p:pic>
        <p:nvPicPr>
          <p:cNvPr id="5" name="Рисунок 4" descr="58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71678"/>
            <a:ext cx="2871803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ТРИ</a:t>
            </a:r>
            <a:endParaRPr lang="ru-RU" sz="96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2000240"/>
            <a:ext cx="971528" cy="14716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9600" b="1" dirty="0" smtClean="0">
                <a:solidFill>
                  <a:srgbClr val="FF3300"/>
                </a:solidFill>
              </a:rPr>
              <a:t>3</a:t>
            </a:r>
            <a:endParaRPr lang="ru-RU" sz="9600" b="1" dirty="0">
              <a:solidFill>
                <a:srgbClr val="FF3300"/>
              </a:solidFill>
            </a:endParaRPr>
          </a:p>
        </p:txBody>
      </p:sp>
      <p:pic>
        <p:nvPicPr>
          <p:cNvPr id="5" name="Рисунок 4" descr="606763-ce6b9e39adde81fd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2690829" cy="2881332"/>
          </a:xfrm>
          <a:prstGeom prst="rect">
            <a:avLst/>
          </a:prstGeom>
        </p:spPr>
      </p:pic>
      <p:pic>
        <p:nvPicPr>
          <p:cNvPr id="6" name="Рисунок 5" descr="606763-ce6b9e39adde81fd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3643314"/>
            <a:ext cx="2690829" cy="2881332"/>
          </a:xfrm>
          <a:prstGeom prst="rect">
            <a:avLst/>
          </a:prstGeom>
        </p:spPr>
      </p:pic>
      <p:pic>
        <p:nvPicPr>
          <p:cNvPr id="7" name="Рисунок 6" descr="606763-ce6b9e39adde81fd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857364"/>
            <a:ext cx="2690829" cy="2881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1412776"/>
            <a:ext cx="6156208" cy="1656184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/>
            </a:r>
            <a:br>
              <a:rPr lang="ru-RU" sz="9600" dirty="0" smtClean="0">
                <a:solidFill>
                  <a:srgbClr val="FF0000"/>
                </a:solidFill>
              </a:rPr>
            </a:br>
            <a:r>
              <a:rPr lang="ru-RU" sz="9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ЧЕТЫРЕ</a:t>
            </a:r>
            <a:br>
              <a:rPr lang="ru-RU" sz="9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9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933056"/>
            <a:ext cx="1244118" cy="1052736"/>
          </a:xfrm>
        </p:spPr>
        <p:txBody>
          <a:bodyPr>
            <a:noAutofit/>
          </a:bodyPr>
          <a:lstStyle/>
          <a:p>
            <a:r>
              <a:rPr lang="ru-RU" sz="13800" b="1" dirty="0" smtClean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5" name="Рисунок 4" descr="16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1785926"/>
            <a:ext cx="2428892" cy="2643190"/>
          </a:xfrm>
          <a:prstGeom prst="rect">
            <a:avLst/>
          </a:prstGeom>
          <a:scene3d>
            <a:camera prst="isometricLeftDown">
              <a:rot lat="5400000" lon="2700000" rev="0"/>
            </a:camera>
            <a:lightRig rig="threePt" dir="t"/>
          </a:scene3d>
          <a:sp3d z="25400"/>
        </p:spPr>
      </p:pic>
      <p:pic>
        <p:nvPicPr>
          <p:cNvPr id="6" name="Рисунок 5" descr="22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268760"/>
            <a:ext cx="2638432" cy="2357430"/>
          </a:xfrm>
          <a:prstGeom prst="rect">
            <a:avLst/>
          </a:prstGeom>
        </p:spPr>
      </p:pic>
      <p:pic>
        <p:nvPicPr>
          <p:cNvPr id="8" name="Рисунок 7" descr="22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794" y="2564904"/>
            <a:ext cx="2643206" cy="2714644"/>
          </a:xfrm>
          <a:prstGeom prst="rect">
            <a:avLst/>
          </a:prstGeom>
        </p:spPr>
      </p:pic>
      <p:pic>
        <p:nvPicPr>
          <p:cNvPr id="9" name="Рисунок 8" descr="22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221088"/>
            <a:ext cx="2424118" cy="2357454"/>
          </a:xfrm>
          <a:prstGeom prst="rect">
            <a:avLst/>
          </a:prstGeom>
        </p:spPr>
      </p:pic>
      <p:pic>
        <p:nvPicPr>
          <p:cNvPr id="10" name="Рисунок 9" descr="22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08720"/>
            <a:ext cx="2428860" cy="2443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4814276" cy="1143000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ПЯТЬ</a:t>
            </a:r>
            <a:endParaRPr lang="ru-RU" sz="9600" b="1" i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76256" y="260648"/>
            <a:ext cx="1378496" cy="1080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3800" b="1" dirty="0" smtClean="0">
                <a:solidFill>
                  <a:srgbClr val="009900"/>
                </a:solidFill>
              </a:rPr>
              <a:t>5</a:t>
            </a:r>
            <a:endParaRPr lang="ru-RU" sz="13800" b="1" dirty="0">
              <a:solidFill>
                <a:srgbClr val="009900"/>
              </a:solidFill>
            </a:endParaRPr>
          </a:p>
        </p:txBody>
      </p:sp>
      <p:pic>
        <p:nvPicPr>
          <p:cNvPr id="5" name="Рисунок 4" descr="758202-90a3b10cee9c0da2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132856"/>
            <a:ext cx="1395420" cy="1824048"/>
          </a:xfrm>
          <a:prstGeom prst="rect">
            <a:avLst/>
          </a:prstGeom>
        </p:spPr>
      </p:pic>
      <p:pic>
        <p:nvPicPr>
          <p:cNvPr id="6" name="Рисунок 5" descr="758202-90a3b10cee9c0da2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4572008"/>
            <a:ext cx="1395420" cy="1824048"/>
          </a:xfrm>
          <a:prstGeom prst="rect">
            <a:avLst/>
          </a:prstGeom>
        </p:spPr>
      </p:pic>
      <p:pic>
        <p:nvPicPr>
          <p:cNvPr id="7" name="Рисунок 6" descr="758202-90a3b10cee9c0da2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4643446"/>
            <a:ext cx="1395420" cy="1824048"/>
          </a:xfrm>
          <a:prstGeom prst="rect">
            <a:avLst/>
          </a:prstGeom>
        </p:spPr>
      </p:pic>
      <p:pic>
        <p:nvPicPr>
          <p:cNvPr id="8" name="Рисунок 7" descr="758202-90a3b10cee9c0da2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060848"/>
            <a:ext cx="1395420" cy="1824048"/>
          </a:xfrm>
          <a:prstGeom prst="rect">
            <a:avLst/>
          </a:prstGeom>
        </p:spPr>
      </p:pic>
      <p:pic>
        <p:nvPicPr>
          <p:cNvPr id="9" name="Рисунок 8" descr="758202-90a3b10cee9c0da2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365104"/>
            <a:ext cx="1395420" cy="1824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6264696" cy="1143000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ШЕСТЬ</a:t>
            </a:r>
            <a:endParaRPr lang="ru-RU" sz="9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2428868"/>
            <a:ext cx="971528" cy="14716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9600" b="1" dirty="0" smtClean="0">
                <a:solidFill>
                  <a:srgbClr val="0000FF"/>
                </a:solidFill>
              </a:rPr>
              <a:t>6</a:t>
            </a:r>
            <a:endParaRPr lang="ru-RU" sz="9600" b="1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animashki-39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1" y="3214686"/>
            <a:ext cx="1714499" cy="1643074"/>
          </a:xfrm>
          <a:prstGeom prst="rect">
            <a:avLst/>
          </a:prstGeom>
        </p:spPr>
      </p:pic>
      <p:pic>
        <p:nvPicPr>
          <p:cNvPr id="5" name="Рисунок 4" descr="animashki-39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643050"/>
            <a:ext cx="1714499" cy="1643074"/>
          </a:xfrm>
          <a:prstGeom prst="rect">
            <a:avLst/>
          </a:prstGeom>
        </p:spPr>
      </p:pic>
      <p:pic>
        <p:nvPicPr>
          <p:cNvPr id="6" name="Рисунок 5" descr="animashki-39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572008"/>
            <a:ext cx="1714499" cy="1643074"/>
          </a:xfrm>
          <a:prstGeom prst="rect">
            <a:avLst/>
          </a:prstGeom>
        </p:spPr>
      </p:pic>
      <p:pic>
        <p:nvPicPr>
          <p:cNvPr id="7" name="Рисунок 6" descr="animashki-39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857496"/>
            <a:ext cx="1714499" cy="1643074"/>
          </a:xfrm>
          <a:prstGeom prst="rect">
            <a:avLst/>
          </a:prstGeom>
        </p:spPr>
      </p:pic>
      <p:pic>
        <p:nvPicPr>
          <p:cNvPr id="8" name="Рисунок 7" descr="animashki-39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1714499" cy="1643074"/>
          </a:xfrm>
          <a:prstGeom prst="rect">
            <a:avLst/>
          </a:prstGeom>
        </p:spPr>
      </p:pic>
      <p:pic>
        <p:nvPicPr>
          <p:cNvPr id="9" name="Рисунок 8" descr="animashki-39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4643446"/>
            <a:ext cx="1714499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48" cy="1143000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СЕМЬ</a:t>
            </a:r>
            <a:endParaRPr lang="ru-RU" sz="9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2500306"/>
            <a:ext cx="971528" cy="13287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9600" b="1" dirty="0" smtClean="0">
                <a:solidFill>
                  <a:srgbClr val="0000FF"/>
                </a:solidFill>
              </a:rPr>
              <a:t>7</a:t>
            </a:r>
            <a:endParaRPr lang="ru-RU" sz="9600" b="1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152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1214422"/>
            <a:ext cx="4362460" cy="4286280"/>
          </a:xfrm>
          <a:prstGeom prst="rect">
            <a:avLst/>
          </a:prstGeom>
        </p:spPr>
      </p:pic>
      <p:pic>
        <p:nvPicPr>
          <p:cNvPr id="5" name="Рисунок 4" descr="152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1540" y="1357298"/>
            <a:ext cx="4362460" cy="4643470"/>
          </a:xfrm>
          <a:prstGeom prst="rect">
            <a:avLst/>
          </a:prstGeom>
        </p:spPr>
      </p:pic>
      <p:pic>
        <p:nvPicPr>
          <p:cNvPr id="6" name="Рисунок 5" descr="babochkia-5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4071942"/>
            <a:ext cx="3071834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ВОСЕМЬ</a:t>
            </a:r>
            <a:endParaRPr lang="ru-RU" sz="9600" b="1" i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76256" y="332656"/>
            <a:ext cx="900090" cy="16144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b="1" dirty="0" smtClean="0">
                <a:solidFill>
                  <a:srgbClr val="CC3399"/>
                </a:solidFill>
              </a:rPr>
              <a:t>8</a:t>
            </a:r>
            <a:endParaRPr lang="ru-RU" sz="9600" b="1" dirty="0">
              <a:solidFill>
                <a:srgbClr val="CC3399"/>
              </a:solidFill>
            </a:endParaRPr>
          </a:p>
        </p:txBody>
      </p:sp>
      <p:pic>
        <p:nvPicPr>
          <p:cNvPr id="4" name="Рисунок 3" descr="130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4788024" cy="4869160"/>
          </a:xfrm>
          <a:prstGeom prst="rect">
            <a:avLst/>
          </a:prstGeom>
        </p:spPr>
      </p:pic>
      <p:pic>
        <p:nvPicPr>
          <p:cNvPr id="5" name="Рисунок 4" descr="130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060848"/>
            <a:ext cx="4572000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</TotalTime>
  <Words>94</Words>
  <Application>Microsoft Office PowerPoint</Application>
  <PresentationFormat>Экран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УСТНЫЙ СЧЁТ </vt:lpstr>
      <vt:lpstr> ОДИН   1 </vt:lpstr>
      <vt:lpstr>ДВА</vt:lpstr>
      <vt:lpstr>ТРИ</vt:lpstr>
      <vt:lpstr> ЧЕТЫРЕ </vt:lpstr>
      <vt:lpstr>ПЯТЬ</vt:lpstr>
      <vt:lpstr>ШЕСТЬ</vt:lpstr>
      <vt:lpstr>СЕМЬ</vt:lpstr>
      <vt:lpstr>ВОСЕМЬ</vt:lpstr>
      <vt:lpstr>ДЕВЯТЬ</vt:lpstr>
      <vt:lpstr>ДЕСЯТЬ</vt:lpstr>
      <vt:lpstr>СЧЁТ ДО ДЕСТИ</vt:lpstr>
      <vt:lpstr>СЧЁТ ПО ДВА</vt:lpstr>
      <vt:lpstr>СЧЁТ ПО ДВА</vt:lpstr>
      <vt:lpstr>СЧЁТ ПО ДВА</vt:lpstr>
      <vt:lpstr>СЧЁТ ПО ДВА</vt:lpstr>
      <vt:lpstr>СЧЁТ  ПО ДВА</vt:lpstr>
      <vt:lpstr>МОЛОДЦЫ!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</dc:title>
  <dc:creator>Cobra</dc:creator>
  <cp:lastModifiedBy>Cobra</cp:lastModifiedBy>
  <cp:revision>12</cp:revision>
  <dcterms:created xsi:type="dcterms:W3CDTF">2012-04-03T06:10:50Z</dcterms:created>
  <dcterms:modified xsi:type="dcterms:W3CDTF">2013-07-14T12:49:42Z</dcterms:modified>
</cp:coreProperties>
</file>